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7E93C4-D8F3-41C1-9F65-CA253A255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D6FFA-4479-4FD7-8A41-872DAF217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F74AA-A860-4061-8154-D91D5AAC1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0E025F-88D6-4DC8-BAEC-44D52E712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194091-75A6-435D-AFFA-65F724F9D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18DBA7-5AAC-4AC2-A28E-FFDE61E71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63266E-7862-49EB-8E31-946532E57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04CF1A-80C5-4A8A-91C5-0CBED4A46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B27C50-4475-4EE4-BA5F-496531061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3F168-EF50-4EFF-88B9-F30286FC4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8E4288-69B1-48D2-962F-EEA6A5A6C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23215414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2024年控制软件项目建设方案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需求分析与功能设计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技术架构与选型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实施计划与里程碑安排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数据安全与隐私保护方案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随着工业4.0的推进和智能制造的兴起，控制软件作为智能制造的核心组成部分，正朝着智能化、自适应化方向发展。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控制软件逐渐实现跨平台融合，支持多种操作系统和硬件设备，提高系统的兼容性和可扩展性。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跨平台融合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随着网络安全问题日益突出，控制软件的安全性成为行业发展的重要趋势，采用各种加密技术和安全防护措施保障系统安全。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安全性增强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提升生产效率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通过优化控制算法和提高系统稳定性，控制软件能够显著提高生产设备的运行效率和产品质量。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实现自动化控制和远程监控，减少人工干预，降低人力成本和运维成本。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掌握先进的控制技术和软件研发能力，有助于企业在激烈的市场竞争中保持领先地位。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项目建设必要性分析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开发高效、稳定的控制算法，实现对生产设备的精确控制和优化调度。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研发先进控制算法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构建智能化控制系统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提升系统安全性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推动产业升级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基于云计算、大数据等技术，构建智能化控制系统，实现生产过程的自动化和智能化。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采用先进的加密技术和安全防护措施，确保控制系统的网络安全和数据安全。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通过项目的实施，推动控制软件行业的整体技术水平和产业升级，提高我国智能制造的国际竞争力。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需求分析与功能设计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https://d.book118.com/916232154141010051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4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2024-09-17T11:52:36.322</cp:lastPrinted>
  <dcterms:created xsi:type="dcterms:W3CDTF">2024-09-17T03:52:36Z</dcterms:created>
  <dcterms:modified xsi:type="dcterms:W3CDTF">2024-09-17T03:52:38Z</dcterms:modified>
</cp:coreProperties>
</file>