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6DB4-578E-47AF-87F1-16B96E9F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70A52-18AD-4856-938B-80D1D17FA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F2498-4AB7-4F80-ABA9-B652D5D9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C5DDC-21F2-4960-993A-17231132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163A1-AA8A-44E3-97C1-6ABF94FB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637222-C058-4E9E-9E6D-A4319BDFB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EBBDB-8299-40AE-A2CE-2C63FD3E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44877-C810-46F3-9ADB-59960DB2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68073-AFAE-4DED-9A79-180E5915F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9BCC6-86B4-4E46-8C5C-947F03C6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31558-F2C3-4D81-9C36-EF44A90D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3400003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医院管理人员工作总结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医疗质量与安全管理工作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人力资源管理与培训计划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财务管理与成本控制工作汇报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医院管理的目标是提高医疗服务质量、提升患者满意度、加强医疗安全管理等，以实现医院的可持续发展和患者的健康保障。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医院管理的主要任务包括制定医院发展战略和规划、组织与协调医疗资源、优化医疗流程、完善医院内部管理机制等。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医院管理任务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医院管理目标与任务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医院管理人员需承担起规划与决策、组织与协调、控制与监督、教育与培训等职责，以确保医院各项工作的顺利进行。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医院管理人员需扮演好领导者、组织者、协调者、监督者等角色，发挥管理职能，带领团队实现医院的发展目标。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管理人员职责与角色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管理人员角色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管理人员职责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通过实施一系列的管理措施和改革，医院取得了良好的成果，包括提高医疗服务质量、降低医疗成本、加强医疗安全管理等。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医院管理工作的亮点包括推进医疗信息化建设、实施精细化管理、加强人才队伍建设等，这些措施为医院的可持续发展提供了有力支持。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根据医院发展需求，制定招聘计划，明确招聘标准和流程，选拔优秀人才加入医院管理团队。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根据岗位职责和要求，合理配置医院管理人员，确保各岗位人员具备相应的专业能力和素质。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组织召开医院管理团队会议，汇报工作进展，讨论问题和解决方案，促进信息共享和经验交流。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建立多种沟通渠道，如电话、邮件、即时通讯等，方便团队成员随时交流工作情况和意见。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制定清晰的工作流程，明确各岗位之间的协作关系和职责范围，确保工作顺利进行。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积极培育医院管理团队的价值观和文化，增强团队成员的归属感和凝聚力。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组织定期的培训和学习活动，提高团队成员的专业素养和综合能力，促进团队成长。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制定合理的激励措施，如奖励、晋升等，激发团队成员的工作积极性和创造力。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组织有益的团队活动，如团建、聚餐等，增进团队成员之间的了解和信任，提高团队凝聚力。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医疗质量与安全管理工作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医疗质量管理体系建设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建立医疗质量管理体系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制定医疗质量管理政策、标准和流程，确保医疗过程符合规范。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强化医疗质量控制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通过定期检查、评估和反馈，确保医疗质量持续改进。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推进医疗质量改进项目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针对医疗质量薄弱环节，开展专项改进项目，提升整体医疗质量。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制定风险防控措施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针对识别出的风险，制定相应的防控措施，降低医疗风险。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强化医疗安全培训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提高医务人员安全意识，确保在紧急情况下能够迅速、准确地应对。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识别和评估医疗风险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通过风险评估工具和方法，及时发现潜在的医疗安全隐患。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医疗安全风险防控措施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https://d.book118.com/916234000035010032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2024-08-31T03:53:50.931</cp:lastPrinted>
  <dcterms:created xsi:type="dcterms:W3CDTF">2024-08-30T19:53:50Z</dcterms:created>
  <dcterms:modified xsi:type="dcterms:W3CDTF">2024-08-30T19:53:53Z</dcterms:modified>
</cp:coreProperties>
</file>