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3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9B049-63F2-488A-9C97-37B82E2A1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19EAC-0E9E-4AE4-AE8B-9615B4F7B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BD6D5-DF88-46AD-B142-E76726623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B33B4-540B-47F0-B9FA-56BAC988D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B6D90C-4E84-4AE8-A23E-478B4FB96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9E481D-8A1F-442F-B0FC-BA4C6F49D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39691E-8350-4FCC-B3B5-38FE051DB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69DBE-EB41-48BF-9DE7-743F615D9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F79DF-50C0-45DF-94DE-AB95D1743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B4409-5FCB-4568-9A13-65128B5D4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DEA4A-0341-4CB3-BD21-15919319E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51" r:id="rId2"/>
    <p:sldLayoutId id="2147485852" r:id="rId3"/>
    <p:sldLayoutId id="2147485853" r:id="rId4"/>
    <p:sldLayoutId id="2147485854" r:id="rId5"/>
    <p:sldLayoutId id="2147485855" r:id="rId6"/>
    <p:sldLayoutId id="2147485856" r:id="rId7"/>
    <p:sldLayoutId id="2147485857" r:id="rId8"/>
    <p:sldLayoutId id="2147485858" r:id="rId9"/>
    <p:sldLayoutId id="2147485859" r:id="rId10"/>
    <p:sldLayoutId id="214748586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3403223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《天高任鸟飞》PPT课件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封面与目录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PPT详细内容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PPT总结与展望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背景介绍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内容概述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封面与目录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* 标题：《天高任鸟飞》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* 副标题：XXX（可填写）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* 目录：列出本次PPT的主要内容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3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背景介绍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* 简要介绍PPT的主题和背景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3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内容概述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* 简要概述本次PPT的主要内容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https://d.book118.com/916234032234010031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《天高任鸟飞》PPT课件</vt:lpstr>
      <vt:lpstr>目录</vt:lpstr>
      <vt:lpstr>单击添加章节标题</vt:lpstr>
      <vt:lpstr>封面与目录</vt:lpstr>
      <vt:lpstr>PowerPoint Presentation</vt:lpstr>
      <vt:lpstr>* 标题：《天高任鸟飞》</vt:lpstr>
      <vt:lpstr>* 副标题：XXX（可填写）</vt:lpstr>
      <vt:lpstr>* 目录：列出本次PPT的主要内容</vt:lpstr>
      <vt:lpstr>背景介绍</vt:lpstr>
      <vt:lpstr>PowerPoint Presentation</vt:lpstr>
      <vt:lpstr>* 简要介绍PPT的主题和背景</vt:lpstr>
      <vt:lpstr>内容概述</vt:lpstr>
      <vt:lpstr>PowerPoint Presentation</vt:lpstr>
      <vt:lpstr>* 简要概述本次PPT的主要内容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2024-08-30T17:45:28.004</cp:lastPrinted>
  <dcterms:created xsi:type="dcterms:W3CDTF">2024-08-30T09:45:28Z</dcterms:created>
  <dcterms:modified xsi:type="dcterms:W3CDTF">2024-08-30T09:45:29Z</dcterms:modified>
</cp:coreProperties>
</file>