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1C0BDF3-DCE5-4A86-A36A-98321EC84F2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DDA7A-6D76-4793-A6C2-3DDDC767B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62485-34D0-4603-B20E-CA22C57F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7C2B8-B351-4842-9390-5A79FB902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67161-2BE3-47C8-B29E-32EF8D629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E4648A-DF11-4D75-B219-C3FEF9C4C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C5520-B0EE-4106-AEB3-0A747D260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3F713-F031-40CC-9BDB-45B487BB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89F9C-DBD7-473B-A24D-722AB454B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1F979-84FD-4C2F-A871-F4420AD32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A5099-5840-4E30-A814-8C70BB29C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84B56-ECAB-4AD5-A8F0-4D4F34EEC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9BBCCDA-B6E0-42B3-BA7A-2188B9A7527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C44E702-0788-404E-8798-D57E279939F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3522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心理困扰的排解和和谐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心理困扰的成因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心理困扰的排解策略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心理和谐的重要性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心理和谐的培养和维护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心理困扰的定义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心理困扰是指在个体内心体验中出现的困扰、不安和矛盾，给个体的生活和工作带来困扰和困难。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心理困扰的表现形式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心理困扰的表现形式包括感到焦虑、压力大，情绪波动大、易怒或消沉，缺乏动力、失眠或睡眠质量差，自我怀疑、自卑感、自责，抑郁、恐惧、恐慌等情绪问题。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影响社交关系和工作表现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心理困扰会影响个体的社交关系，影响工作表现，增加人际冲突的可能性。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可能产生更严重的心理问题甚至疾病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若心理困扰得不到及时解决，可能演变为更严重的心理问题，甚至导致心理疾病的发生。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心理困扰的影响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对个体的心理健康和生活质量造成负面影响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心理困扰会影响个体的心理健康和生活质量，表现为情绪低落、自我怀疑等。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心理困扰的处理方法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可以通过专业的心理咨询和治疗来缓解心理困扰。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寻求心理咨询和治疗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学会自我调节情绪，掌握放松技巧，有助于缓解心理困扰。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学会自我调节和放松技巧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保持健康的生活方式和积极的心态，有助于降低心理困扰的发生。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培养健康的生活习惯和心态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多倾诉和沟通，寻找支持和理解的人群，可以缓解心理困扰，获得更多帮助。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倾诉和沟通，寻找支持和理解的人群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心理困扰的成因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内在因素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心理困扰的成因中，内在因素是至关重要的一环。遗传因素、个体性格和心理素质、精神压力及心理创伤，都会对个体的心理健康产生重要影响。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外部环境因素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工作不顺心，压力山大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家庭矛盾导致困扰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家庭关系问题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社会变革带来困扰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社会环境变化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生活拮据带来压力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经济困难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人际关系不和谐带来矛盾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交流障碍导致困扰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孤独感影响心理健康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孤独感和融入困扰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应对困难和挫折的能力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挫折过大心态受挫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应对能力不足影响情绪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自我调节和情绪管理能力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情绪管理技巧重要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自我调节关键心态平衡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自身认知和应对能力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思维习惯和认知方式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思维定势影响应对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认知偏差影响心态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心理困扰的成因多种多样，包括内在因素、外部环境因素、人际关系因素以及自身认知和应对能力。了解这些成因，有助于我们更好地应对心理困扰，维护心理健康。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心理困扰的排解策略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心理疏导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疏导是一种情感宣泄和情感宽慰的过程，可以通过倾诉和表达内心感受来减轻心理困扰。接受专业心理咨询和治疗也是一种重要的心理疏导方式，可以获得专业人士的指导和帮助，有效解决心理问题。此外，学会放松和调节情绪，培养健康的生活方式也是排解心理困扰的有效途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自我认知和思维重建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反思自身认知模式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客观审视自己的想法和信念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改变负面思维习惯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正面思维和积极心态的培养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制定积极面对困难的策略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学会应对挑战和困难的思维方式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参与社会活动和团体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积极参与志愿者活动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加入兴趣小组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寻找支持和帮助的人群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倾诉困扰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共享喜悦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接受他人的关心和帮助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感恩和回馈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建立情感连接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社会支持和关系建设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生活调整和情绪管理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养成良好生活习惯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注意作息规律和饮食健康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应对挑战和矛盾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学会情绪管理和冲突解决技巧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释放压力和焦虑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适度运动和放松身心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理的心理困扰排解策略和和谐建设，可以有效提升心理健康水平，增强心理抗压能力，促进身心健康平衡。建议结合个人情况选择适合自己的策略，持续关注心理健康，并寻求专业支持和帮助，共同维护身心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https://d.book118.com/916235222012010104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心理困扰的排解和和谐</vt:lpstr>
      <vt:lpstr>目录</vt:lpstr>
      <vt:lpstr>第一章 简介</vt:lpstr>
      <vt:lpstr>心理困扰的定义</vt:lpstr>
      <vt:lpstr> </vt:lpstr>
      <vt:lpstr>心理困扰的影响</vt:lpstr>
      <vt:lpstr>心理困扰的处理方法</vt:lpstr>
      <vt:lpstr>第2章 心理困扰的成因</vt:lpstr>
      <vt:lpstr> </vt:lpstr>
      <vt:lpstr>外部环境因素</vt:lpstr>
      <vt:lpstr>人际关系因素</vt:lpstr>
      <vt:lpstr>自身认知和应对能力</vt:lpstr>
      <vt:lpstr>结语</vt:lpstr>
      <vt:lpstr>第3章 心理困扰的排解策略</vt:lpstr>
      <vt:lpstr> </vt:lpstr>
      <vt:lpstr>自我认知和思维重建</vt:lpstr>
      <vt:lpstr>社会支持和关系建设</vt:lpstr>
      <vt:lpstr>生活调整和情绪管理</vt:lpstr>
      <vt:lpstr>结尾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2024-09-29T14:41:17.710</cp:lastPrinted>
  <dcterms:created xsi:type="dcterms:W3CDTF">2024-09-29T06:41:17Z</dcterms:created>
  <dcterms:modified xsi:type="dcterms:W3CDTF">2024-09-29T06:41:19Z</dcterms:modified>
</cp:coreProperties>
</file>