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3BDA7B7-6BAF-4089-AF79-051827E0D18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33A54-D60E-4F36-8D11-F96BCF91D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94DA3-382E-4D48-A6D2-EB9321F01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09503-8ED1-45EC-B04E-9BEBC0855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64CAC-761B-4863-8C16-1422F745F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ACBD41-6AD8-435D-A941-28B0D76EE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E8C09F-86B6-4234-8A28-0415A6068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E1A33-A2F0-4FA4-89ED-C840CADE8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B80A7-46D3-40E3-AD98-F7DED61E0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6CF60-259B-4924-9C42-EB96F1500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D2EDA-8EDE-49C3-B53C-870F17088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DA28A-EB57-4C35-91F3-0861184B5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7283363-209F-45E2-BFF1-173D6AFDD63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1DF1257-5D26-4169-8851-4B8CF4DE78D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Relationship Id="rId3" Type="http://schemas.openxmlformats.org/officeDocument/2006/relationships/image" Target="../media/image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4201115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工艺改进与优化方法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工艺改进与优化方法简介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工艺改进方法之技术创新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工艺优化方法之工艺流程优化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工艺改进方法之设备更新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工艺改进实例分析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工艺改进与优化方法总结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工艺改进与优化方法简介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什么是工艺改进与优化方法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工艺改进与优化方法是指通过采用新的技术、工艺或方法，对生产过程进行调整和优化，以提高生产效率、降低成本、提高产品质量等目的。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工艺改进的意义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增加生产量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保证产品品质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提高产品质量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工艺改进的途径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引入新技术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改进生产流程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工艺流程优化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更新生产设备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设备更新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关键点分析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生产效率提升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寻找节约成本的措施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成本降低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加强质量管理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产品质量改善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通过实际案例对比，可以更直观地了解工艺改进的效果。在工艺改进与优化方法的实施过程中，需要根据不同情况采取相应的措施，以实现最佳效果。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工艺改进方法之技术创新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利用先进技术改进工艺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工艺改进中，采用机器人技术能够提高生产效率，减少人力成本，同时保证生产质量。应用物联网技术可以实现设备之间的互联互通，提高设备利用率。运用人工智能技术可以在生产过程中自动识别问题并进行智能调整，提高生产线的智能化水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从传统工艺向数字化生产转型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利用大数据分析技术，优化生产过程，提高生产效率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数据分析与处理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利用虚拟现实技术进行模拟实验，优化工艺流程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虚拟现实技术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将生产数据存储在云端，实现实时监控和管理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云计算技术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智能制造与工艺改进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利用智能设备和传感器实现生产线的智能化控制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智能化生产线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建立智能监控系统，实时监测生产过程，及时发现问题并解决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智能监控系统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实现自动化生产，提高生产效率和产品质量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自动化生产流程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提高产品质量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引进先进质检设备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加强工艺精细化管理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实施全员质量意识培训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降低生产成本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优化物料采购渠道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减少不良品率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提高单位产品价值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精益生产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实施精益生产流程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优化生产环节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进一步优化工艺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节省能源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优化设备运行参数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采用高效能源设备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实施能源回收利用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改进与优化是企业持续发展的关键，通过技术创新和智能化生产，不断提升工艺水平和产品质量，将带来更大的竞争优势。企业需要不断学习和探索新的工艺改进方法，以适应市场变化和需求，实现可持续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工艺优化方法之工艺流程优化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生产流程分析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在工艺优化中，对生产流程进行分析是至关重要的一步。通过识别瓶颈环节，可以找出生产过程中效率低下或存在问题的环节，进而优化生产流程，提升生产效率。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供应链优化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强调供应链各环节协同合作的重要性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供应链协同优化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数字化管理可以提高供应链运作效率和可视化程度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供应链数字化管理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拓展供应链服务范围，提升整体价值链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供应链延伸服务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质量管理与工艺改进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在工艺改进中，质量管理至关重要。通过应用六西格玛管理工具和采用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SPC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（统计过程控制）等方法，可以提高产品质量和生产效率。实施质量管理体系可以帮助企业建立起一套完善的质量管理体系，持续改进工艺，提升产品质量。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生产效率提升策略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根据生产需求优化设备配置，提高设备利用率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优化设备配置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引入自动化生产技术，提高生产效率和生产质量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自动化生产技术应用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加强员工培训，提升技能水平，提高生产效率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人员培训与技能提升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增加质量控制环节，提升产品质量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生产周期缩短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优化生产流程，减少生产周期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市场竞争力增强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提高生产效率和产品质量，增强市场竞争力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工艺改进效果评估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成本降低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通过工艺优化和流程改进，降低生产成本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工艺改进方法之设备更新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https://d.book118.com/916242011150010102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工艺改进与优化方法</vt:lpstr>
      <vt:lpstr>目录</vt:lpstr>
      <vt:lpstr>第一章 工艺改进与优化方法简介</vt:lpstr>
      <vt:lpstr> </vt:lpstr>
      <vt:lpstr>工艺改进的意义</vt:lpstr>
      <vt:lpstr>工艺改进的途径</vt:lpstr>
      <vt:lpstr>关键点分析</vt:lpstr>
      <vt:lpstr>案例分析</vt:lpstr>
      <vt:lpstr>第二章 工艺改进方法之技术创新</vt:lpstr>
      <vt:lpstr> </vt:lpstr>
      <vt:lpstr>从传统工艺向数字化生产转型</vt:lpstr>
      <vt:lpstr>智能制造与工艺改进</vt:lpstr>
      <vt:lpstr>进一步优化工艺</vt:lpstr>
      <vt:lpstr>结语</vt:lpstr>
      <vt:lpstr>第三章 工艺优化方法之工艺流程优化</vt:lpstr>
      <vt:lpstr>生产流程分析</vt:lpstr>
      <vt:lpstr>供应链优化</vt:lpstr>
      <vt:lpstr> </vt:lpstr>
      <vt:lpstr>生产效率提升策略</vt:lpstr>
      <vt:lpstr>工艺改进效果评估</vt:lpstr>
      <vt:lpstr>第四章 工艺改进方法之设备更新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2024-09-27T13:42:38.883</cp:lastPrinted>
  <dcterms:created xsi:type="dcterms:W3CDTF">2024-09-27T05:42:38Z</dcterms:created>
  <dcterms:modified xsi:type="dcterms:W3CDTF">2024-09-27T05:42:41Z</dcterms:modified>
</cp:coreProperties>
</file>