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7747D-5E6F-4CA8-80D4-FC10108A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B8B62-B334-4A98-BCB0-1ADCB0E0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45BA-DE05-4919-A87A-B0990AFAF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26C8F-2BAB-44E0-B816-EE4F7F6A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2D75E-8D87-4D52-BB46-CAC3B1FD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78758-1440-496C-A69C-06A87CEB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E13B1-0A13-488D-A4AF-C67CFFF6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2F283-44C0-4956-8CF4-7D031F33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6DCDE-8B02-4585-AAE0-8C45541A2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2C093-7083-4DFC-8C4F-647FD780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0B0ED-D51A-46C1-8D54-17AE58CD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421331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高血压与医疗保险的关系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高血压对医疗保险的影响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医疗保险对高血压患者的保障作用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高血压与医疗保险的互动关系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国内外高血压医疗保险现状分析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完善高血压医疗保险的建议与展望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高血压，也称为动脉性高血压，是一种常见的心血管疾病，以动脉血压持续升高为主要特征。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高血压是心脏病、脑卒中、肾脏疾病等多种严重疾病的重要危险因素。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全球范围内，高血压的患病率逐年上升，且年轻化趋势明显。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医疗保险是一种社会保障制度，旨在为参保人员提供医疗费用补偿，减轻其经济负担。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包括社会医疗保险、商业医疗保险等多种类型。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医疗保险在保障居民健康、促进社会公平与和谐等方面发挥着重要作用。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探讨高血压与医疗保险之间的关系，分析医疗保险对高血压患者的影响及其作用机制。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为完善医疗保险制度、提高高血压患者的医疗保障水平提供理论支持和政策建议。同时，有助于深化对高血压等慢性疾病的社会经济影响的认识，为公共卫生政策的制定提供参考。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高血压对医疗保险的影响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77" r="235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90" r="277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高血压通常需要长期治疗和管理，包括定期随访、药物调整等，这些都会增加医疗费用支出。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长期治疗费用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高血压可能导致心脏病、中风、肾脏疾病等严重并发症，治疗这些并发症的费用往往更高。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并发症治疗费用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医疗费用增加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由于高血压患者的医疗费用增加，保险公司需要支付更多的赔付款项，导致赔付率上升。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高血压患者可能需要更频繁的医疗服务和药品购买，这也增加了保险公司的赔付频率。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赔付率上升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赔付频率提高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赔付金额增加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7" r="1325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高血压患者的健康状况和风险水平各不相同，这使得保险公司在设计产品时难以准确评估风险。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风险评估困难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为了满足高血压患者的保险需求，保险公司需要不断创新产品设计和服务模式，提供更加个性化的保障方案。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高血压患者的医疗费用和赔付率上升，可能导致保险公司提高保费。然而，过高的保费可能使部分患者无法承担，从而影响保险市场的覆盖率和可持续性。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保费定价挑战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保险产品设计挑战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医疗保险对高血压患者的保障作用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医疗保险可以报销高血压患者在门诊就医时产生的医疗费用，包括挂号费、诊疗费、检查费等。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门诊医疗费用报销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对于需要住院治疗的高血压患者，医疗保险可以报销其住院期间的医疗费用，如床位费、手术费、药品费等。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住院医疗费用报销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针对高血压的特殊治疗，如肾透析、心脏支架等高额医疗费用，医疗保险也可以提供相应的报销。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特殊治疗费用报销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医疗费用报销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872" b="238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特定药品保障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降压药品保障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医疗保险可以报销高血压患者购买降压药品的费用，确保患者能够持续用药，稳定病情。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并发症药品保障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对于高血压引起的并发症，如心脏病、脑卒中等，医疗保险也可以报销相关药品的费用。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创新药品保障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对于新上市的创新药品，医疗保险也会根据实际情况将其纳入报销范围，为患者提供更多治疗选择。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通过定期的健康检查，医疗保险可以监测高血压患者的病情发展，及时发现并处理潜在的健康问题。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医疗保险可以提供高血压相关的健康咨询和教育服务，帮助患者了解病情、掌握自我管理技能。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医疗保险还可以提供健康生活方式的指导服务，如饮食、运动等方面的建议，帮助患者改善生活习惯、降低血压。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https://d.book118.com/916242133131010031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2024-08-30T04:08:34.436</cp:lastPrinted>
  <dcterms:created xsi:type="dcterms:W3CDTF">2024-08-29T20:08:34Z</dcterms:created>
  <dcterms:modified xsi:type="dcterms:W3CDTF">2024-08-29T20:08:36Z</dcterms:modified>
</cp:coreProperties>
</file>