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8D674-2E49-490E-8F3D-EDF20697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B2DA-D535-4757-A0D5-913151EB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B37A4-C219-410D-8B8A-6F115F5E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1007C-FF48-44CF-8C86-B715C52CF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41418-FFCA-4505-BF5F-5E67FD802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3750F-C1E3-4397-84C0-FF44C0DC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AAE35-E800-4F5A-9B00-145150DC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6906E-DD58-42F1-AA9F-3ACBE472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2BCF2-FB7B-488D-B76E-3944AAB0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4AA67-BFDD-4958-BE90-C7D29316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871D0-CAF9-4B14-820A-8497B904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0405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护理疑难讨论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护理疑难案例分享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疑难护理问题的解决策略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护理疑难问题的预防措施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13" r="376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随着医疗技术的不断发展和患者需求的多样化，护理疑难问题也日益增多，需要加强讨论和交流。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护理疑难讨论旨在提高护理质量，解决复杂、棘手的护理问题，并促进护理专业的发展。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涵盖临床护理、护理管理、护理教育等多个领域，针对实践中遇到的疑难问题进行深入探讨。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涉及患者安全、护理质量改进、护理科研等方面，旨在提高护理实践水平，推动护理学科的发展。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护理疑难案例分享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针对患有多种慢性疾病、病情复杂的病人，需要运用综合的护理技巧，包括病情观察、药物管理、生活照顾和心理支持等，以确保病人得到全面、专业的护理。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案例一：复杂病情的护理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详细描述：复杂病情的护理需要医护人员之间的紧密协作，共同制定和执行护理计划，确保病人得到连贯、一致的护理服务。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案例一：复杂病情的护理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详细描述：随着医疗技术的不断进步，护理人员需要持续学习和更新知识，以便更好地应对复杂病情的挑战。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案例一：复杂病情的护理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总结词：个性化护理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详细描述：针对年龄、性别、文化背景等具有特殊性的患者，需要提供个性化的护理服务，以满足其独特的生理和心理需求。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总结词：专业素养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详细描述：特殊患者的护理需要护理人员具备丰富的专业知识和技能，以便在处理各种复杂情况时能够迅速、准确地做出判断和应对。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详细描述：与特殊患者沟通时，护理人员需要运用良好的沟通技巧，以建立信任关系，了解其需求并提供有效的护理措施。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案例二：特殊患者的护理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高风险操作的护理需要护理人员经过专业的培训和演练，掌握操作技能和应对突发状况的能力，确保在紧急情况下能够迅速、准确地采取应对措施。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在进行高风险操作时，需要进行全面的风险评估，制定详细的操作规程和应急预案，并采取有效的管理措施，以确保操作的安全性和有效性。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专业培训与演练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高风险操作的护理需要团队协作和良好的沟通，以确保操作过程中的各个环节能够顺畅衔接，及时发现和解决问题，降低操作风险。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案例三：高风险操作的护理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疑难护理问题的解决策略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https://d.book118.com/917004052013006051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2024-09-23T21:43:59.669</cp:lastPrinted>
  <dcterms:created xsi:type="dcterms:W3CDTF">2024-09-23T13:43:59Z</dcterms:created>
  <dcterms:modified xsi:type="dcterms:W3CDTF">2024-09-23T13:44:01Z</dcterms:modified>
</cp:coreProperties>
</file>