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EA0A3-EAA0-42B5-9A70-DA323AEC1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E656FD-A75F-425C-B388-A7CCEA8B1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DE8E1-6918-4F7B-AB8E-DFE3A0DB7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5E662B-988F-4B16-9B07-D24A4B93A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EFFB81-8884-4B06-9440-EF556E1E7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299E77-1427-4B3D-9984-FFFC5393B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893C8D-9CE5-40AB-AB2C-92E614E46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AACD97-7EF7-4D29-9449-81DAE9401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6468F3-852F-4FBB-B7D5-A989DE04B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51F2E-28B1-4E2D-8403-D04FECED3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EF453-D8A5-4D51-AE37-D3DE32BD4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0505306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安全活动月PPT\n## 1.护理安全活动月的背景与意义\n### 1.1护理安全在医疗行业的重要性\n### 1.2护理安全活动月的起源与目的\n### 1.3护理安全活动月的影响力与意义\n## 2.护理安全活动月的主要活动安排\n### 2.1护理安全讲座与培训的安排\n### 2.2护理安全知识竞赛的策划与组织\n### 2.3护理安全实操演练的实施与评估\n## 3.护理安全活动月的案例分析\n### 3.1护理安全事件的类型与原因分析\n### 3.2护理安全事件的预防与应对策略\n### 3.3护理安全事件的经验教训与改进措施\n## 4.护理安全活动月的成果展示\n### 4.1护理安全活动的参与人数与覆盖范围\n### 4.2护理安全活动的成果与收获\n### 4.3护理安全活动的持续改进与未来展望\n## 5.护理安全活动月的总结与展望\n### 5.1护理安全活动月的总体评价\n### 5.2护理安全活动月的不足与改进\n### 5.3护理安全活动月的未来发展与创新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护理安全活动月PPT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护理安全活动月的背景与意义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6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护理安全是医疗行业的基本要求</a:t>
                </a:r>
                <a:endParaRPr/>
              </a:p>
            </p:txBody>
          </p:sp>
          <p:sp>
            <p:nvSpPr>
              <p:cNvPr id="17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保障患者的生命安全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维护患者的健康权益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提高医疗服务质量</a:t>
                </a:r>
                <a:endParaRPr/>
              </a:p>
            </p:txBody>
          </p:sp>
        </p:grpSp>
        <p:grpSp>
          <p:nvGrpSpPr>
            <p:cNvPr id="17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护理安全关系到医疗行业的声誉</a:t>
                </a:r>
                <a:endParaRPr/>
              </a:p>
            </p:txBody>
          </p:sp>
          <p:sp>
            <p:nvSpPr>
              <p:cNvPr id="17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影响患者对医疗服务的信任度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影响医疗行业的发展前景</a:t>
                </a:r>
                <a:endParaRPr/>
              </a:p>
            </p:txBody>
          </p:sp>
        </p:grpSp>
        <p:grpSp>
          <p:nvGrpSpPr>
            <p:cNvPr id="17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护理安全是医疗行业监管的重点</a:t>
                </a:r>
                <a:endParaRPr/>
              </a:p>
            </p:txBody>
          </p:sp>
          <p:sp>
            <p:nvSpPr>
              <p:cNvPr id="17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医疗机构需要严格遵守相关法律法规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医务人员需要具备良好的职业道德和执业能力</a:t>
                </a:r>
                <a:endParaRPr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护理安全在医疗行业的重要性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护理安全活动月的起源与目的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护理安全活动月的起源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为了提高护理安全意识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为了降低护理安全事件的发生率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为了提高护理服务质量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护理安全活动月的目的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增强护理人员的安全意识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提高护理人员的安全操作技能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营造安全的护理服务环境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护理安全活动月的影响力</a:t>
                </a:r>
                <a:endParaRPr/>
              </a:p>
            </p:txBody>
          </p:sp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降低护理安全事件的发生率</a:t>
                </a:r>
                <a:endParaRPr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护理安全活动月的意义</a:t>
                </a:r>
                <a:endParaRPr/>
              </a:p>
            </p:txBody>
          </p:sp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保障患者的生命安全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维护患者的健康权益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提高医疗行业的声誉</a:t>
                </a:r>
                <a:endParaRPr/>
              </a:p>
            </p:txBody>
          </p:sp>
          <p:sp>
            <p:nvSpPr>
              <p:cNvPr id="2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护理安全活动月的影响力与意义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护理安全活动月的主要活动安排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护理安全讲座的安排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邀请护理安全专家进行讲座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针对护理安全问题进行深入探讨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提高护理人员的安全意识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护理安全培训的安排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对护理人员进行安全操作培训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提高护理人员的安全操作技能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降低护理安全事件的发生率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护理安全讲座与培训的安排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护理安全知识竞赛的策划与组织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护理安全知识竞赛的策划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设计有趣的竞赛题目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设置合理的竞赛规则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鼓励护理人员积极参与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护理安全知识竞赛的组织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安排竞赛时间和地点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邀请评委和观众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进行竞赛颁奖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护理安全实操演练的实施与评估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护理安全实操演练的实施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设计护理安全实操演练方案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安排护理人员进行实操演练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提高护理人员的安全操作技能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护理安全实操演练的评估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对护理人员的实操演练进行评估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分析护理安全实操演练中存在的问题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提出改进措施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护理安全活动月的案例分析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护理安全事件的类型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药物错误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跌倒事件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护理安全事件的原因分析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护理人员安全意识不足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护理人员操作技能不熟练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护理环境存在安全隐患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护理安全事件的类型与原因分析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https://d.book118.com/917005053061006044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护理安全活动月PPT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2024-09-18T19:35:12.537</cp:lastPrinted>
  <dcterms:created xsi:type="dcterms:W3CDTF">2024-09-18T11:35:12Z</dcterms:created>
  <dcterms:modified xsi:type="dcterms:W3CDTF">2024-09-18T11:35:14Z</dcterms:modified>
</cp:coreProperties>
</file>