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3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CCAFA-3081-40F1-9459-0960AEB2B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5471-2FEE-4EC9-8B62-0D84BB3C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4E70-8B62-4631-A827-3FB97075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B20F1-FE0C-4FF4-8532-9D913046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F4A61-0768-437B-946E-747442EC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35D1C-DC8C-4219-9AA0-57A17C07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9CE5C-9CA6-41BB-BFE3-FEC482662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40D90-317F-4121-A68E-4F62B134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99205-15FF-4B8E-BE8E-97EBD5E58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1612-8745-4CCC-B5A1-5E41776F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FFB2F-0DBD-4FCD-8D94-D6A9EC38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image" Target="../media/image29.png" /><Relationship Id="rId13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image" Target="../media/image21.png" /><Relationship Id="rId7" Type="http://schemas.openxmlformats.org/officeDocument/2006/relationships/tags" Target="../tags/tag216.xml" /><Relationship Id="rId8" Type="http://schemas.openxmlformats.org/officeDocument/2006/relationships/image" Target="../media/image22.png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image" Target="../media/image29.png" /><Relationship Id="rId13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1.png" /><Relationship Id="rId7" Type="http://schemas.openxmlformats.org/officeDocument/2006/relationships/tags" Target="../tags/tag233.xml" /><Relationship Id="rId8" Type="http://schemas.openxmlformats.org/officeDocument/2006/relationships/image" Target="../media/image22.png" /><Relationship Id="rId9" Type="http://schemas.openxmlformats.org/officeDocument/2006/relationships/tags" Target="../tags/tag2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image" Target="../media/image29.png" /><Relationship Id="rId13" Type="http://schemas.openxmlformats.org/officeDocument/2006/relationships/tags" Target="../tags/tag25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image" Target="../media/image29.png" /><Relationship Id="rId13" Type="http://schemas.openxmlformats.org/officeDocument/2006/relationships/tags" Target="../tags/tag25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image" Target="../media/image21.png" /><Relationship Id="rId7" Type="http://schemas.openxmlformats.org/officeDocument/2006/relationships/tags" Target="../tags/tag254.xml" /><Relationship Id="rId8" Type="http://schemas.openxmlformats.org/officeDocument/2006/relationships/image" Target="../media/image22.png" /><Relationship Id="rId9" Type="http://schemas.openxmlformats.org/officeDocument/2006/relationships/tags" Target="../tags/tag2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image" Target="../media/image21.png" /><Relationship Id="rId7" Type="http://schemas.openxmlformats.org/officeDocument/2006/relationships/tags" Target="../tags/tag261.xml" /><Relationship Id="rId8" Type="http://schemas.openxmlformats.org/officeDocument/2006/relationships/image" Target="../media/image22.png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image" Target="../media/image29.png" /><Relationship Id="rId13" Type="http://schemas.openxmlformats.org/officeDocument/2006/relationships/tags" Target="../tags/tag27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image" Target="../media/image29.png" /><Relationship Id="rId13" Type="http://schemas.openxmlformats.org/officeDocument/2006/relationships/tags" Target="../tags/tag28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21.png" /><Relationship Id="rId7" Type="http://schemas.openxmlformats.org/officeDocument/2006/relationships/tags" Target="../tags/tag278.xml" /><Relationship Id="rId8" Type="http://schemas.openxmlformats.org/officeDocument/2006/relationships/image" Target="../media/image22.png" /><Relationship Id="rId9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image" Target="../media/image29.png" /><Relationship Id="rId13" Type="http://schemas.openxmlformats.org/officeDocument/2006/relationships/tags" Target="../tags/tag289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image" Target="../media/image21.png" /><Relationship Id="rId7" Type="http://schemas.openxmlformats.org/officeDocument/2006/relationships/tags" Target="../tags/tag285.xml" /><Relationship Id="rId8" Type="http://schemas.openxmlformats.org/officeDocument/2006/relationships/image" Target="../media/image22.png" /><Relationship Id="rId9" Type="http://schemas.openxmlformats.org/officeDocument/2006/relationships/tags" Target="../tags/tag2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image" Target="../media/image29.png" /><Relationship Id="rId13" Type="http://schemas.openxmlformats.org/officeDocument/2006/relationships/tags" Target="../tags/tag29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21.png" /><Relationship Id="rId7" Type="http://schemas.openxmlformats.org/officeDocument/2006/relationships/tags" Target="../tags/tag292.xml" /><Relationship Id="rId8" Type="http://schemas.openxmlformats.org/officeDocument/2006/relationships/image" Target="../media/image22.png" /><Relationship Id="rId9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image" Target="../media/image29.png" /><Relationship Id="rId13" Type="http://schemas.openxmlformats.org/officeDocument/2006/relationships/tags" Target="../tags/tag30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image" Target="../media/image21.png" /><Relationship Id="rId7" Type="http://schemas.openxmlformats.org/officeDocument/2006/relationships/tags" Target="../tags/tag299.xml" /><Relationship Id="rId8" Type="http://schemas.openxmlformats.org/officeDocument/2006/relationships/image" Target="../media/image22.png" /><Relationship Id="rId9" Type="http://schemas.openxmlformats.org/officeDocument/2006/relationships/tags" Target="../tags/tag3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image" Target="../media/image21.png" /><Relationship Id="rId7" Type="http://schemas.openxmlformats.org/officeDocument/2006/relationships/tags" Target="../tags/tag306.xml" /><Relationship Id="rId8" Type="http://schemas.openxmlformats.org/officeDocument/2006/relationships/image" Target="../media/image22.png" /><Relationship Id="rId9" Type="http://schemas.openxmlformats.org/officeDocument/2006/relationships/tags" Target="../tags/tag3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image" Target="../media/image29.png" /><Relationship Id="rId13" Type="http://schemas.openxmlformats.org/officeDocument/2006/relationships/tags" Target="../tags/tag320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21.png" /><Relationship Id="rId7" Type="http://schemas.openxmlformats.org/officeDocument/2006/relationships/tags" Target="../tags/tag316.xml" /><Relationship Id="rId8" Type="http://schemas.openxmlformats.org/officeDocument/2006/relationships/image" Target="../media/image22.png" /><Relationship Id="rId9" Type="http://schemas.openxmlformats.org/officeDocument/2006/relationships/tags" Target="../tags/tag3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image" Target="../media/image29.png" /><Relationship Id="rId13" Type="http://schemas.openxmlformats.org/officeDocument/2006/relationships/tags" Target="../tags/tag32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image" Target="../media/image21.png" /><Relationship Id="rId7" Type="http://schemas.openxmlformats.org/officeDocument/2006/relationships/tags" Target="../tags/tag323.xml" /><Relationship Id="rId8" Type="http://schemas.openxmlformats.org/officeDocument/2006/relationships/image" Target="../media/image22.png" /><Relationship Id="rId9" Type="http://schemas.openxmlformats.org/officeDocument/2006/relationships/tags" Target="../tags/tag3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image" Target="../media/image29.png" /><Relationship Id="rId13" Type="http://schemas.openxmlformats.org/officeDocument/2006/relationships/tags" Target="../tags/tag33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image" Target="../media/image21.png" /><Relationship Id="rId7" Type="http://schemas.openxmlformats.org/officeDocument/2006/relationships/tags" Target="../tags/tag330.xml" /><Relationship Id="rId8" Type="http://schemas.openxmlformats.org/officeDocument/2006/relationships/image" Target="../media/image22.png" /><Relationship Id="rId9" Type="http://schemas.openxmlformats.org/officeDocument/2006/relationships/tags" Target="../tags/tag3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06044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关于古建筑保护现状的调查分析以山西地区为例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三、调查分析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二、山西地区古建筑保护现状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四、建议和对策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国作为拥有几千年文明史的国家，拥有众多珍贵的古建筑。这些古建筑是中国文化遗产的重要组成部分，也是历史、艺术、科学等多方面的重要载体。然而，随着现代化进程的快速推进，许多古建筑遭到了不同程度的破坏。为了更好地保护这些珍贵的文化遗产，我们对山西地区的古建筑保护现状进行了调查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二、山西地区古建筑保护现状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二、山西地区古建筑保护现状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山西地区拥有丰富的古建筑资源，包括寺庙、民居、城墙等各类古建筑。然而，随着时间的推移，这些古建筑面临着诸多问题。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二、山西地区古建筑保护现状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1、自然侵蚀：山西地区的古建筑大多位于山区，自然环境对古建筑的侵蚀比较严重，如风化、雨淋、地震等自然灾害都可能对古建筑造成损害。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二、山西地区古建筑保护现状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2、人为破坏：随着城市化的加速，一些古建筑被拆除或改建，导致其原有风貌和历史信息的丢失。此外，一些旅游开发和不当的修复工作也可能对古建筑造成损害。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二、山西地区古建筑保护现状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3、保护意识不足：公众对古建筑保护的认识和意识相对薄弱，缺乏有效的保护措施和手段。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三、调查分析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为了更好地了解山西地区古建筑的保护现状，我们进行了深入的调查分析。通过收集相关资料、实地考察和访谈专家等方式，我们对山西地区古建筑的保护现状有了更加清晰的认识。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1、保护政策：山西省政府近年来出台了一系列关于古建筑保护的政策和法规，加强了对古建筑的保护和管理。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2、修复工作：在政府的支持下，一些重要的古建筑得到了修复和保护，如平遥古城、云冈石窟等。但是，仍有许多古建筑尚未得到有效的保护和修复。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3、公众参与：公众对古建筑保护的参与度有所提高，但是总体来说，公众的参与意识仍然较弱。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4、科学研究：近年来，关于古建筑保护的科学研究工作逐渐加强，但是仍存在一定的问题，如科研力量不足、技术手段落后等。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四、建议和对策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四、建议和对策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针对山西地区古建筑保护的现状和问题，我们提出以下建议和对策：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1、加强政策制定和执行力度：政府应继续完善古建筑保护的政策和法规，并加强执行力度，确保各项保护措施得以实施。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四、建议和对策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2、提高公众参与意识：通过宣传教育、举办展览等方式，提高公众对古建筑保护的认识和参与意识。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四、建议和对策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3、加强科学研究和技术创新：加大对古建筑保护科研的投入，鼓励科技创新，提高古建筑的修复和保护水平。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https://d.book118.com/917006044005006042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关于古建筑保护现状的调查分析以山西地区为例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2024-09-15T02:13:01.956</cp:lastPrinted>
  <dcterms:created xsi:type="dcterms:W3CDTF">2024-09-14T18:13:01Z</dcterms:created>
  <dcterms:modified xsi:type="dcterms:W3CDTF">2024-09-14T18:13:09Z</dcterms:modified>
</cp:coreProperties>
</file>