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107BB8-59B9-41DD-BF39-2925EFB6A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265E55-94DB-4C32-B121-8D49B4789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E719DB-F96B-40D4-9A29-10C2961E8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C11F30-726B-4304-A7D6-6D5158254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ED7639-D5C3-424B-B30E-88AACB909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A00F06-B755-406E-8818-6CBF721B2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0FD4B0-32B0-4617-B5A3-DDB0A7722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283A86-65A7-4C33-9DBD-3B8274D73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6CD327-3403-4C12-8E5B-ED806F303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819339-243E-4A47-8913-3134EF97F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48F2D5-E453-40AF-9FB0-02E80F0B7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0605301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《艾滋病与教育》ppt课件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艾滋病的基本知识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艾滋病与教育的关系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学校如何开展艾滋病教育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案例分享与启示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艾滋病的基本知识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328" r="3232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518" r="2451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了解艾滋病的基本定义和传播途径是预防和治疗的关键。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艾滋病是一种由人类免疫缺陷病毒（HIV）引起的传染病，主要通过性接触、血液传播和母婴传播。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艾滋病的定义与传播途径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了解艾滋病的症状和其对人体的影响有助于早期发现和治疗。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艾滋病的症状包括持续发热、体重下降、腹泻、咳嗽、淋巴结肿大等，同时可能引发各种机会性感染和恶性肿瘤。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艾滋病的症状与影响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预防和治疗艾滋病需要采取综合措施，包括预防传播、早期治疗和改善生活质量。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艾滋病的关键在于避免高风险行为，如不安全性行为、注射毒品等；治疗艾滋病则需要长期服用抗逆转录病毒药物，以抑制病毒复制并提高免疫力。同时，改善生活质量、加强营养和锻炼也有助于提高治疗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艾滋病的预防与治疗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艾滋病与教育的关系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通过教育，人们可以了解艾滋病的传播方式、预防方法等知识，从而降低感染风险。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改变观念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提高意识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教育可以帮助人们树立正确的性观念和道德观念，减少不安全性行为和多个性伴侣等行为。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教育能够提高人们对艾滋病的警觉性和自我保护意识，促使人们主动采取预防措施。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教育在预防艾滋病中的作用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833" r="18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教育在关怀和支持艾滋病患者中的角色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教育可以帮助人们了解艾滋病患者的心理需求，提供心理支持和关爱，减轻他们的心理压力。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教育可以促进社会对艾滋病患者的理解和接纳，减少歧视和排斥，提高他们的社会地位。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健康指导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教育可以为艾滋病患者提供健康指导，帮助他们了解治疗方案、药物使用等，提高治疗效果和生活质量。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教育可以帮助人们了解艾滋病的传播方式和预防方法，从而减少对艾滋病患者的恐惧和歧视。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625" r="2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42" r="125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提高认识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教育倡导平等观念，强调每个人都应该受到平等对待，无论是否患有艾滋病。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倡导平等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教育可以促进社会建立包容的文化氛围，让艾滋病患者能够融入社会，享受平等权利。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建立包容文化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教育如何帮助社会减少对艾滋病患者的歧视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学校如何开展艾滋病教育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https://d.book118.com/917006053014006032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2024-09-04T16:40:50.978</cp:lastPrinted>
  <dcterms:created xsi:type="dcterms:W3CDTF">2024-09-04T08:40:51Z</dcterms:created>
  <dcterms:modified xsi:type="dcterms:W3CDTF">2024-09-04T08:40:52Z</dcterms:modified>
</cp:coreProperties>
</file>