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4477D-7FC2-4532-82CB-298580E7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A27F6-1753-427D-9A24-2C7A88399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A061E-EAAF-4395-A754-D0373FBEB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48A0E-C77C-431C-9B3E-4CFD098D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93E97-658C-49DB-A84A-1BBF04FB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4DCD1-F81B-4EC8-8623-D053658E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1041E-1E77-4661-8BC9-5E3677F7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56E44-131C-407E-AD5A-6A2C61F1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BED70-713F-49F2-8551-AAB7DD41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CB32B-F87F-4645-B633-7237099E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AE44-5922-4E76-8483-814B4002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06116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网民APP使用时间大不同数据调查分析\n## 1.中国网民APP使用概况\n### 1.1中国网民规模及结构分析\n### 1.2各类APP使用情况概览\n### 1.3APP使用频率与时长分析\n## 2.不同年龄层网民APP使用时间差异\n### 2.1不同年龄段网民APP使用习惯对比\n### 2.2年轻网民与中老年网民APP使用差异分析\n### 2.3年龄对APP使用时长的影响\n## 3.不同地域网民APP使用时间差异\n### 3.1一线城市与三四线城市网民APP使用对比\n### 3.2城乡网民APP使用差异分析\n### 3.3地域对APP使用时长的影响\n## 4.不同性别网民APP使用时间差异\n### 4.1男女网民APP使用习惯对比\n### 4.2性别对APP使用时长的影响\n### 4.3性别与APP使用兴趣差异分析\n## 5.APP使用时间差异背后的原因探究\n### 5.1网民需求与兴趣驱动因素分析\n### 5.2市场竞争与推广策略的影响\n### 5.3技术与设备发展对APP使用的影响\n## 6.结论与建议\n### 6.1中国网民APP使用时间差异总结\n### 6.2针对不同群体的APP市场策略建议\n### 6.3未来APP发展趋势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中国网民APP使用时间大不同数据调查分析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中国网民APP使用概况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截至2021年6月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，中国网民规模达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，较2020年底增长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2170万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互联网普及率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，较2020年底提升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个百分点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中国网民规模持续扩大</a:t>
                </a:r>
                <a:endParaRPr/>
              </a:p>
            </p:txBody>
          </p:sp>
        </p:grpSp>
        <p:grpSp>
          <p:nvGrpSpPr>
            <p:cNvPr id="2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18-29岁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网民占比最高，达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30-49岁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网民占比为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50岁及以上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网民占比为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</p:txBody>
          </p:sp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网民年龄结构分布</a:t>
                </a:r>
                <a:endParaRPr/>
              </a:p>
            </p:txBody>
          </p:sp>
        </p:grpSp>
        <p:grpSp>
          <p:nvGrpSpPr>
            <p:cNvPr id="2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一线城市网民占比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二线城市网民占比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三线及以下城市网民占比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</p:txBody>
          </p: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网民地域分布特点</a:t>
                </a:r>
                <a:endParaRPr/>
              </a:p>
            </p:txBody>
          </p:sp>
        </p:grpSp>
      </p:grpSp>
      <p:pic>
        <p:nvPicPr>
          <p:cNvPr id="2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中国网民规模及结构分析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社交类APP使用率最高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QQ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等社交软件使用率超过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抖音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等社交媒体使用率在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50%以上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电商类APP使用率逐渐提升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淘宝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京东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等电商平台使用率在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拼多多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等新兴电商平台使用率快速上升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工具类APP使用率稳定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手机百度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高德地图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等工具软件使用率在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滴滴出行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美团外卖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等生活服务软件使用率在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20%以上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各类APP使用情况概览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每日使用APP数量增加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近半数网民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5个以上APP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10个以上APP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的使用者占比达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APP使用时长差异大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社交类APP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平均使用时长最长，达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工具类APP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平均使用时长较短，一般在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30分钟-1小时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电商类APP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平均使用时长适中，一般在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1-2小时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APP使用频率与时长分析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不同年龄层网民APP使用时间差异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不同年龄段网民APP使用习惯对比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年轻网民更偏爱社交媒体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18-29岁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抖音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使用率超过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30-49岁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QQ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使用率超过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90%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中年网民注重电商购物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30-49岁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淘宝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京东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使用率超过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50岁及以上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使用率超过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80%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年轻网民与中老年网民APP使用差异分析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年轻网民更喜欢尝试新应用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18-29岁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新安装APP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的数量明显多于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中老年网民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年轻网民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短视频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类APP的需求更高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中老年网民更依赖实用工具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50岁及以上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等实用工具使用率较高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中老年网民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类APP的需求更高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年轻网民使用APP时长较长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18-29岁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网民平均每天使用APP时长为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年轻网民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短视频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等APP上花费较多时间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中老年网民使用APP时长较短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50岁及以上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网民平均每天使用APP时长为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2小时以下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中老年网民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类APP的使用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年龄对APP使用时长的影响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不同地域网民APP使用时间差异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一线城市网民更偏爱高端消费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一线城市网民中，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奢侈品购物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旅游度假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类APP使用率较高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一线城市网民对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需求更高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三四线城市网民更注重性价比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三四线城市网民中，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拼多多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淘宝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等电商平台使用率较高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三四线城市网民对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需求更高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一线城市与三四线城市网民APP使用对比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城乡网民APP使用差异分析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城市网民更热衷于社交媒体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抖音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等社交媒体使用率较高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城市网民对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娱乐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需求更高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农村网民更依赖实用工具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农村网民中，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等实用工具使用率较高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农村网民对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类APP需求更高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地域对APP使用时长的影响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一线城市网民使用APP时长较长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一线城市网民平均每天使用APP时长为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一线城市网民在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奢侈品购物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等APP上花费较多时间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三四线城市及农村网民使用APP时长较短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三四线城市及农村网民平均每天使用APP时长为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2-3小时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三四线城市及农村网民更注重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类APP的使用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https://d.book118.com/917006116122006050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中国网民APP使用时间大不同数据调查分析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2024-09-23T06:05:00.289</cp:lastPrinted>
  <dcterms:created xsi:type="dcterms:W3CDTF">2024-09-22T22:05:00Z</dcterms:created>
  <dcterms:modified xsi:type="dcterms:W3CDTF">2024-09-22T22:05:02Z</dcterms:modified>
</cp:coreProperties>
</file>