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B83F34-06D7-4865-9C5E-21BE264E4A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6186E7-698F-452E-975B-EB3EEE571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D6D3F4-0355-4939-9994-57E44309D9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8473BB-D058-4982-9722-36531F3F66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3E1E36-BBFD-4F78-B1FE-488A6F069F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EFE4C0-54CF-4294-99B8-228E236CC5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C8CA44-D751-4C9E-9BCB-80CF94B717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DC4A8A-B878-4253-90FA-D376E09F9F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E7DDD5-28FC-4A89-A6D2-540630061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0A5A83-9173-4984-AACF-D6200D59D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C22A23-0629-4207-9155-FE0303238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06165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交叉作业风险评估</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2024-01-20</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交叉作业概述</a:t>
            </a:r>
          </a:p>
          <a:p>
            <a:r>
              <a:t>风险评估方法</a:t>
            </a:r>
          </a:p>
          <a:p>
            <a:r>
              <a:t>交叉作业风险分析</a:t>
            </a:r>
          </a:p>
          <a:p>
            <a:r>
              <a:t>风险评估结果展示</a:t>
            </a:r>
          </a:p>
          <a:p>
            <a:r>
              <a:t>风险防范与应对措施</a:t>
            </a:r>
          </a:p>
          <a:p>
            <a: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通过对交叉作业过程中可能存在的风险进行评估，制定相应的安全措施，降低事故发生的概率，保障作业人员和设备的安全。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提高作业安全性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合理的风险评估可以优化作业流程，减少不必要的停工和延误，提高作业效率。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促进作业效率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根据相关法律法规和标准的要求，对交叉作业进行风险评估是企业必须履行的责任。</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履行法规要求</a:t>
            </a:r>
          </a:p>
        </p:txBody>
      </p:sp>
      <p:pic>
        <p:nvPicPr>
          <p:cNvPr id="9" name="Picture 9"/>
          <p:cNvPicPr>
            <a:picLocks noChangeAspect="1"/>
          </p:cNvPicPr>
          <p:nvPr/>
        </p:nvPicPr>
        <p:blipFill>
          <a:blip r:embed="rId2"/>
          <a:srcRect t="8472" b="847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作业设备</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评估参与交叉作业的各种设备的安全性能，如起重机、叉车、电气设备等。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作业流程</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评估交叉作业的流程设计是否合理，是否存在可能导致事故的风险点。</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作业人员</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评估参与交叉作业的人员的资质、技能和经验，以及他们之间的协作和沟通情况。</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作业环境</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评估交叉作业现场的环境条件，包括场地状况、气候条件、照明等因素。</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交叉作业概述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357" r="2835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74" r="324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交叉作业指两个或两个以上的工种在同一个工作区域内同时或相继进行作业，包括立体交叉作业和平面交叉作业。</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多工种、多人员、多设备在同一时间或空间内进行，作业环境复杂，安全风险高。</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促进团队协作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交叉作业要求各工种之间相互配合、协调一致，有助于增强团队意识和协作精神。</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降低安全风险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对交叉作业进行风险评估和预控，可以识别潜在的危险源并采取相应措施，降低事故发生的可能性。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提高工作效率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通过合理安排各工种的作业时间和空间，可以减少等待和空闲时间，提高工作效率。</a:t>
            </a:r>
          </a:p>
        </p:txBody>
      </p:sp>
      <p:pic>
        <p:nvPicPr>
          <p:cNvPr id="10" name="Picture 10"/>
          <p:cNvPicPr>
            <a:picLocks noChangeAspect="1"/>
          </p:cNvPicPr>
          <p:nvPr/>
        </p:nvPicPr>
        <p:blipFill>
          <a:blip r:embed="rId2"/>
          <a:srcRect l="14648" r="1464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交叉作业的重要性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指上下不同层次间进行的作业，如上层进行钢结构安装，下层进行混凝土浇筑等。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立体交叉作业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6417" r="26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平面交叉作业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时间交叉作业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875" r="14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指在同一平面上不同工种进行的作业，如土建施工与设备安装、管道安装与电气接线等。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指不同工种在不同时间段内进行的作业，如白天进行土建施工，夜间进行设备安装调试等。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交叉作业的分类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风险评估方法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确定交叉作业的范围和涉及的人员、设备、环境等要素。</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识别潜在的危险源和风险点，如高处坠落、物体打击、机械伤害、触电等。</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了解历史事故和隐患情况，分析事故原因和后果。</a:t>
              </a:r>
            </a:p>
          </p:txBody>
        </p:sp>
      </p:grpSp>
      <p:pic>
        <p:nvPicPr>
          <p:cNvPr id="14" name="Picture 14"/>
          <p:cNvPicPr>
            <a:picLocks noChangeAspect="1"/>
          </p:cNvPicPr>
          <p:nvPr/>
        </p:nvPicPr>
        <p:blipFill>
          <a:blip r:embed="rId2"/>
          <a:srcRect l="6667" r="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9083" r="1908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风险识别</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对识别出的风险进行定性和定量分析，评估风险的大小和可能性。</a:t>
            </a:r>
          </a:p>
        </p:txBody>
      </p:sp>
      <p:pic>
        <p:nvPicPr>
          <p:cNvPr id="5" name="Picture 5"/>
          <p:cNvPicPr>
            <a:picLocks noChangeAspect="1"/>
          </p:cNvPicPr>
          <p:nvPr/>
        </p:nvPicPr>
        <p:blipFill>
          <a:blip r:embed="rId4"/>
          <a:srcRect l="14542" r="14542"/>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采用风险矩阵等方法，对风险进行等级划分，确定重点关注的风险。</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分析风险之间的相互作用和关联，考虑风险的叠加效应。</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风险评价</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根据风险分析的结果，对交叉作业的风险进行评价和排序。</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确定需要采取的风险控制措施和应急预案。</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制定风险管理计划，明确责任人和时间节点，确保风险得到有效控制。</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交叉作业风险分析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7" b="2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人员风险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人员技能不足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交叉作业涉及多个工种和专业技能，如果人员技能不足或缺乏相关经验，可能导致操作失误或无法有效应对突发情况。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沟通不畅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不同工种和部门之间的沟通不畅，可能导致信息传递不及时、不准确，影响作业效率和安全性。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安全意识薄弱</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部分人员可能缺乏安全意识，忽视安全规定和操作规程，从而增加事故发生的概率。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https://d.book118.com/917006165136006035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2024-09-10T09:13:50.234</cp:lastPrinted>
  <dcterms:created xsi:type="dcterms:W3CDTF">2024-09-10T01:13:50Z</dcterms:created>
  <dcterms:modified xsi:type="dcterms:W3CDTF">2024-09-10T01:13:52Z</dcterms:modified>
</cp:coreProperties>
</file>