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38F49A0-77D1-466B-A38E-F0207325BE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01EBCEE-0CD8-4D9D-9EE8-38AC80DEE0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7181FE2-4761-49A9-914D-D39607BDEA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8B31233-9CE3-4ACD-A59B-6BFB6A5B0BA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F383E13-4345-4B6F-B5D0-F9B3B3E9BFC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010FE25-00AE-4C32-AB73-E5BDC1D0187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C044DFA-DC29-42C3-9AE7-521F8A05A0A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0816163-3D23-45DD-B8DD-D473921F694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EEE3E29-D8B7-4889-961F-7C172669340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FF3763F-65BF-4096-9685-6B7C5BE483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0827939-8170-485E-8260-0082C4628C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17010153026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新智能制造产业领域的可持续发展与绿色生产</a:t>
            </a:r>
          </a:p>
        </p:txBody>
      </p:sp>
      <p:sp>
        <p:nvSpPr>
          <p:cNvPr id="3" name="TextBox 3"/>
          <p:cNvSpPr txBox="1"/>
          <p:nvPr/>
        </p:nvSpPr>
        <p:spPr>
          <a:xfrm>
            <a:off x="790127" y="5145145"/>
            <a:ext cx="8024774"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汇报人：PPT可修改</a:t>
            </a:r>
          </a:p>
        </p:txBody>
      </p:sp>
      <p:sp>
        <p:nvSpPr>
          <p:cNvPr id="4" name="TextBox 4"/>
          <p:cNvSpPr txBox="1"/>
          <p:nvPr/>
        </p:nvSpPr>
        <p:spPr>
          <a:xfrm>
            <a:off x="790127" y="5566988"/>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2024-01-16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新智能制造产业概述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可持续发展理念在新智能制造中的应用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绿色生产在新智能制造产业中的实践</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政策法规对新智能制造产业可持续发展的推动作用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企业内部管理与创新助力新智能制造产业可持续发展和绿色生产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引言</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全球经济转型</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随着全球气候变化和资源紧张问题日益严重，传统制造业向绿色、智能、可持续方向转型已成为必然趋势。</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制造业变革</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智能制造作为新一轮工业革命的核心，通过集成信息化和工业化，实现制造过程的数字化、网络化和智能化，提高生产效率和资源利用效率。</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可持续发展目标</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智能制造产业的可持续发展有助于推动经济、社会和环境的协调发展，实现全球可持续发展目标。</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报告目的和范围</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目的</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本报告旨在分析新智能制造产业领域的可持续发展与绿色生产现状、挑战与机遇，提出相关政策建议和未来发展路径。</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范围</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报告重点关注智能制造产业在可持续发展与绿色生产方面的技术创新、应用实践和政策措施，涵盖智能制造装备、工业互联网、绿色制造技术等领域。</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新智能制造产业概述</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新智能制造产业是指通过先进制造技术与新一代信息技术的深度融合，实现制造过程数字化、网络化、智能化的新型产业。</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高度智能化、柔性化、定制化、绿色化。</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特点</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产业定义与特点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发展趋势</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数字化、网络化、智能化、服务化。</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前景</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随着技术的不断进步和市场需求的不断变化，新智能制造产业将持续快速发展，成为推动制造业转型升级的重要力量。</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发展趋势及前景</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人工智能、大数据、云计算、物联网、5G等。</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应用领域</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汽车制造、航空航天、电子制造、机械制造、石油化工等。</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关键技术</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关键技术与应用领域</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可持续发展理念在新智能制造中的应用</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资源节约和循环利用</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通过提高资源利用效率、减少浪费、促进资源的循环利用等方式，实现资源的可持续利用。</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创新驱动和绿色发展</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鼓励技术创新和模式创新，推动产业转型升级，实现绿色、低碳、循环发展。</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经济、社会和环境协同发展</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可持续发展强调经济、社会和环境三个方面的平衡发展，追求长期的经济繁荣、社会公正和环境保护。</a:t>
            </a:r>
          </a:p>
        </p:txBody>
      </p:sp>
      <p:pic>
        <p:nvPicPr>
          <p:cNvPr id="10" name="Picture 10"/>
          <p:cNvPicPr>
            <a:picLocks noChangeAspect="1"/>
          </p:cNvPicPr>
          <p:nvPr/>
        </p:nvPicPr>
        <p:blipFill>
          <a:blip r:embed="rId2"/>
          <a:srcRect t="125" b="125"/>
          <a:stretch>
            <a:fillRect/>
          </a:stretch>
        </p:blipFill>
        <p:spPr>
          <a:xfrm>
            <a:off x="869006" y="1293635"/>
            <a:ext cx="4563025" cy="4563024"/>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可持续发展理念解读</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新智能制造通过先进的制造技术和信息化手段，提高生产效率，降低能耗和物耗，实现资源的节约和高效利用。</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提高生产效率和资源利用率</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新智能制造的发展将推动传统制造业向绿色、低碳、循环方向转型升级，促进产业可持续发展。</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推动产业绿色转型升级</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新智能制造企业将更加注重履行社会责任，加强环保投入和管理，推动企业绿色发展。</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强化企业社会责任和环保意识</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新智能制造与可持续发展关系探讨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案例一</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某汽车制造企业通过引进先进的智能制造技术和设备，实现了生产过程的自动化和智能化，提高了生产效率和产品质量，同时减少了能源消耗和废弃物排放，取得了显著的经济效益和环境效益。</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案例二</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某电子产品制造企业注重资源节约和循环利用，通过改进生产工艺和采用环保材料，降低了产品制造过程中的资源消耗和环境污染，提高了产品的环保性能和市场竞争力。</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案例三</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某机械制造企业积极推动技术创新和绿色发展，研发了一系列高效、节能、环保的智能制造装备和产品，不仅提高了企业自身的经济效益和市场地位，也为推动行业绿色转型升级做出了积极贡献。</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典型案例分析</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绿色生产在新智能制造产业中的实践</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04</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https://d.book118.com/917010153026006043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2024-09-16T21:20:24.907</cp:lastPrinted>
  <dcterms:created xsi:type="dcterms:W3CDTF">2024-09-16T13:20:24Z</dcterms:created>
  <dcterms:modified xsi:type="dcterms:W3CDTF">2024-09-16T13:20:27Z</dcterms:modified>
</cp:coreProperties>
</file>