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ED799-30B6-4A4C-811D-4642C94AA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16E70-82F2-4016-B6E2-8FE2A6C27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1A51D-BC32-4186-A2E2-3905BB9F7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BDABB-5F3A-43B3-BC39-BD81CF33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35615-7F91-439B-956A-BD82F3BD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32D4DA-D408-4794-BF01-B69B3BA46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6635C-A87C-4EF2-A25C-68B3E4D85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168D5-4B0B-4A7F-AB37-60C7E50F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58855-2B89-4976-8016-0083D9461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419D5-4541-49E4-BF13-D9F5B0E7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28A07-614A-4A20-94DB-39344CB5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1001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中国移动支付市场前景展望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中国移动支付市场现状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移动支付技术创新与发展趋势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政策法规对移动支付市场的影响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中国移动支付市场前景展望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移动支付安全问题及解决方案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政策支持推动行业发展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中国政府出台了一系列政策，支持移动支付行业的发展，包括鼓励创新、提供税收优惠等。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消费者需求驱动市场变革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消费者对便捷、快速、安全的支付方式的需求，推动了移动支付市场的快速发展和变革。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移动支付市场规模迅速增长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近年来，中国移动支付市场经历了爆炸式增长，用户数量和交易规模均呈现快速增长态势。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分析移动支付市场现状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通过对移动支付市场的深入调研和分析，了解当前市场的规模、竞争格局、消费者需求等情况。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基于对当前市场的分析和判断，预测移动支付市场未来的发展趋势和潜在机会。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为移动支付行业的从业者、投资者和相关政府部门提供决策参考，帮助他们更好地把握市场机遇和应对挑战。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中国移动支付市场现状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根据最新统计数据，中国移动支付市场规模已达到数十万亿元人民币，成为全球最大的移动支付市场。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随着移动互联网的普及和消费者支付习惯的改变，移动支付市场规模仍将持续扩大。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目前，中国移动支付市场呈现双寡头竞争格局，支付宝和微信支付占据绝大部分市场份额。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银联云闪付、京东支付、美团支付等也在积极布局移动支付市场，但市场份额相对较小。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未来，随着市场竞争的加剧和技术创新的推动，移动支付市场的竞争格局将发生变化。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用户规模及使用情况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中国移动支付用户规模已超过10亿，覆盖大部分智能手机用户。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移动支付已渗透到人们日常生活的各个方面，如购物、餐饮、交通、水电煤缴费等。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随着移动支付场景的不断拓展和用户习惯的养成，移动支付的使用频率和交易金额将继续提升。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移动支付技术创新与发展趋势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5G网络的高速度、低延迟特性为移动支付提供了更稳定、更快速的数据传输环境，进一步推动了移动支付的发展。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数字化货币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央行数字货币的试点与推广为移动支付市场带来新的机遇，数字化货币的安全性、可追溯性等特点有望重塑支付体系。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生物识别技术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随着人脸识别、指纹识别等生物识别技术的广泛应用，移动支付安全性得到极大提升，用户体验也更加便捷。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跨境支付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随着全球化的加速推进，跨境支付需求不断增长。移动支付将借助其便捷性、实时性优势，进一步拓展在跨境支付领域的应用。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场景化支付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移动支付将与各类生活场景深度融合，如交通、医疗、教育等，为用户提供更加个性化、智能化的支付体验。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监管与合规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随着移动支付市场的不断发展，相关监管政策也将不断完善，保障市场健康有序发展。同时，移动支付企业需要加强合规意识，确保业务合规稳健运行。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智能合约与去中心化金融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基于区块链技术的智能合约和去中心化金融（DeFi）的兴起，将为移动支付提供更高效、更灵活的解决方案，推动移动支付向更高层次发展。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政策法规对移动支付市场的影响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相关政策法规回顾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该指引规定了电子支付的业务规则、风险管理、信息安全等方面的要求，保障了移动支付市场的健康发展。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《电子支付指引（第一号）》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该办法明确了非银行支付机构的业务范围和监管要求，规范了网络支付业务的市场秩序。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《非银行支付机构网络支付业务管理办法》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该意见提出了一系列鼓励和规范互联网金融发展的政策措施，为移动支付市场提供了良好的政策环境。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《关于促进互联网金融健康发展的指导意见》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相关政策法规的出台，有效地规范了移动支付市场的秩序，减少了市场乱象和不良竞争行为。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加强市场监管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政策法规加强了对移动支付市场的监管力度，保障了市场的公平竞争和消费者的合法权益。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政策法规鼓励和支持移动支付市场的创新和发展，为市场提供了更多的机遇和空间。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推动市场国际化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相关政策法规的出台，有助于推动中国移动支付市场的国际化进程，提升中国在国际移动支付领域的地位和影响力。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政策法规对市场的影响分析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https://d.book118.com/917011001122006035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2024-09-10T04:26:06.426</cp:lastPrinted>
  <dcterms:created xsi:type="dcterms:W3CDTF">2024-09-09T20:26:06Z</dcterms:created>
  <dcterms:modified xsi:type="dcterms:W3CDTF">2024-09-09T20:26:08Z</dcterms:modified>
</cp:coreProperties>
</file>