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673C4E-8931-4DB8-93CF-4E7DC02BBB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16F7B-DC9C-45A9-9EFF-A06AB25941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778C76-733F-4433-A1A2-3B4849EC96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74A7B2-9DB8-4009-A1D0-BD00B108DF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DC5C160-AD7B-4276-A732-D5704686B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4F57736-8391-4090-8C52-2FEDE7E768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1824E30-ED33-4DF5-A572-61B5BAE04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4D1332-8A8F-4C23-99E7-E44A3B2664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256C43-0A45-49B6-81F9-242B998E86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5432A8-A79D-4CEA-9EC0-780F13B89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A218A5-21AD-4246-9CA0-125EFDF499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01100405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生物实验教学设计方案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实验教学目标与要求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实验教学内容与资源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实验教学过程与方法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实验教学评价与反馈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实验教学安全与保障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实验教学反思与改进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实验教学目标与要求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理解实验所涉及的科学原理，能够解释实验现象。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掌握实验基本原理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了解实验操作步骤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3583" b="135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学习数据处理方法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917" r="12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熟悉实验的操作流程，明确每个步骤的目的和意义。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掌握实验数据的收集、整理、分析等方法，培养科学思维。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实验操作能力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能够独立完成实验，掌握实验仪器的使用方法和注意事项。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观察与记录能力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能够仔细观察实验现象，准确记录实验数据，培养实事求是的科学态度。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分析与解决问题能力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能够对实验数据进行深入分析，发现问题并寻求解决方案。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能力目标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通过实验探究，培养求真务实、勇于探索的科学精神。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培养科学精神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在实验过程中强调环保理念，培养学生的环保意识和社会责任感。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增强环保意识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通过实验小组的合作与交流，培养学生的团队合作精神和沟通能力。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团队合作与交流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情感、态度与价值观目标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实验教学内容与资源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涵盖生物学基础知识，如细胞结构观察、DNA提取等。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基础性实验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涉及多个生物学知识点，如基因工程、蛋白质分析等。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综合性实验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鼓励学生自主设计实验方案，探索未知领域或解决实际问题。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创新性实验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实验教学内容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实验设备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包括显微镜、分光光度计、PCR仪等基础实验设备。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信息化资源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利用生物技术信息数据库、在线模拟实验等资源辅助教学。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实验材料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提供各类生物样本、试剂、耗材等。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实验教学资源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通过课堂讲解，传授实验原理、操作规范等基本知识。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讲授法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教师现场演示实验操作过程，学生观察并学习。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演示法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学生在教师指导下亲自动手完成实验，培养实验技能。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鼓励学生提出问题、设计实验方案、分析结果，培养创新能力和科学探究精神。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探究法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实验教学手段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实验教学过程与方法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确定实验目的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明确本次实验想要探究的生物学问题或目标。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设计实验方案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根据实验目的，制定详细的实验步骤和操作指南。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准备实验材料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根据实验方案，准备所需的生物样本、试剂、仪器等。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3F0E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预习相关知识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了解实验涉及的生物学原理、技术方法等，确保实验的顺利进行。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实验准备阶段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数据记录与处理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详细记录实验过程中的数据，包括观察结果、测量数据等，并进行适当的处理和分析。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问题解决与调整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遇到实验问题时，及时分析原因并尝试解决，或根据实际情况调整实验方案。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实验现象观察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认真观察实验过程中出现的现象和结果，思考其与生物学原理的联系。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实验操作规范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严格遵守实验室安全规定和实验操作规范，确保实验过程的准确性和安全性。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实验操作阶段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https://d.book118.com/917011004053006032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2024-09-05T04:09:04.079</cp:lastPrinted>
  <dcterms:created xsi:type="dcterms:W3CDTF">2024-09-04T20:09:04Z</dcterms:created>
  <dcterms:modified xsi:type="dcterms:W3CDTF">2024-09-04T20:09:05Z</dcterms:modified>
</cp:coreProperties>
</file>