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6ED2F-A20D-4150-95E2-CAE94D07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F654B-2CD7-4002-96CC-93CC860B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14885-A3D1-46D8-B659-5BA626D4C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24E7C-1CCF-48CA-968B-5AF8D61B7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10FC2-4EC3-4068-B222-ECEE84753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7A131-F29F-4D43-8082-50190544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53897-2815-4217-81C4-DF8B887DA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7563E-810F-438F-BF5C-BB2B64CF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13F0B-9DEA-4C3E-B2BE-BD863A924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76F3D-02EE-48CD-B575-E632D1E0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E7662-AED7-4CDE-A277-F4928EFCF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1102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拔牙护理配合ppt视频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拔牙过程中的护理配合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拔牙后的护理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护理配合的注意事项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拔牙前的准备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向患者解释拔牙过程，解答患者疑问，缓解紧张情绪。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告知患者拔牙可能存在的风险和并发症，让患者有充分了解。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确保患者了解并同意拔牙操作，避免医疗纠纷。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拔牙前应保持口腔清洁，刷牙、漱口，以减少感染风险。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对于牙周炎等口腔疾病，应先进行牙周治疗，控制炎症后再进行拔牙。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评估牙齿松动程度，以便选择合适的拔牙方法和器械。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牙齿松动度评估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拔牙器械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根据拔牙类型选择合适的牙钳、牙挺、骨膜分离器等器械。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消毒灭菌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确保所有器械经过严格的消毒灭菌程序，以减少感染风险。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麻醉药品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准备适当的麻醉药品，确保患者在拔牙过程中无痛或少痛。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拔牙过程中的护理配合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" r="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在拔牙前，医生会对患者的口腔进行全面消毒，以减少感染的风险。护士会协助医生进行消毒工作，确保消毒液均匀涂抹在口腔内。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为了减轻患者的疼痛，医生会给患者注射麻醉药。护士会协助医生进行麻醉操作，确保麻醉效果良好，同时密切关注患者的反应，防止麻醉意外。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消毒与麻醉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护士会协助医生准备好拔牙所需的器械和材料，如牙钳、牙挺、拔牙刀等。同时，护士还会根据需要为患者准备开口器、绷带等辅助工具。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拔牙前的准备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在拔牙过程中，护士会根据医生的指示，协助患者保持正确的体位，同时密切关注患者的生命体征和反应。在拔牙过程中，护士还需要及时为医生传递器械和材料，确保手术顺利进行。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拔牙过程中的配合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拔牙操作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护士会协助患者调整至正确的体位，以便医生进行手术操作。在拔牙过程中，护士还会根据需要为患者擦拭口腔内的血渍和唾液，保持患者舒适。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心理安抚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对于紧张和焦虑的患者，护士会进行适当的心理安抚，如与患者交流、安慰患者等。同时，护士还会向患者解释拔牙的步骤和注意事项，以缓解患者的紧张情绪。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患者体位与心理安抚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拔牙后的护理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https://d.book118.com/917011024014006051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2024-09-23T22:42:29.111</cp:lastPrinted>
  <dcterms:created xsi:type="dcterms:W3CDTF">2024-09-23T14:42:29Z</dcterms:created>
  <dcterms:modified xsi:type="dcterms:W3CDTF">2024-09-23T14:42:31Z</dcterms:modified>
</cp:coreProperties>
</file>