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TCFDS+MS-UIGothic"/>
      <p:regular r:id="rId15"/>
    </p:embeddedFont>
    <p:embeddedFont>
      <p:font typeface="RWTKBD+BIDQOQ+ArialMT"/>
      <p:regular r:id="rId16"/>
    </p:embeddedFont>
    <p:embeddedFont>
      <p:font typeface="OMHLSD+VJSUUT+MicrosoftYaHei"/>
      <p:regular r:id="rId17"/>
    </p:embeddedFont>
    <p:embeddedFont>
      <p:font typeface="FDECBL+KDIVPA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11E4D-CBC9-4DFB-8821-E1B315C3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B58F2-CB57-4FF5-8ED4-EB181726E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263D9-FBEA-43EB-B56E-D9B17A4AA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6807C-575C-47A5-A567-FD00C8DD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8CAC3-42EE-4CA7-BC2C-59C5EBE2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CF1E5-1F5E-4047-BE4A-91EF969B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07EA4B-B268-4CD5-96BC-8DF1EF7B7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8A9BD-CF91-4A4A-BA4B-EBAC9D3E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57824-C2D3-4ED7-9722-5A21A8C2B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8461F-95E7-4DEB-8D9D-C0DAC7187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CE04A-5EE1-4EA0-83BA-3A4C1290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1043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7709" y="2964247"/>
            <a:ext cx="6506527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FTCFDS+MS-UIGothic"/>
                <a:cs typeface="FTCFDS+MS-UIGothic"/>
              </a:rPr>
              <a:t>加油站例会材料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终</a:t>
            </a:r>
            <a:r>
              <a:rPr sz="4050">
                <a:solidFill>
                  <a:srgbClr val="CD5095"/>
                </a:solidFill>
                <a:latin typeface="FTCFDS+MS-UIGothic"/>
                <a:cs typeface="FTCFDS+MS-UIGothic"/>
              </a:rPr>
              <a:t>版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FTCFDS+MS-UIGothic"/>
                <a:cs typeface="FTCFD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83610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RWTKBD+BIDQOQ+ArialMT"/>
                <a:cs typeface="RWTKBD+BIDQ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加油站安全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3396170"/>
            <a:ext cx="3404621" cy="13437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RWTKBD+BIDQOQ+ArialMT"/>
                <a:cs typeface="RWTKBD+BIDQ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加油站日常运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RWTKBD+BIDQOQ+ArialMT"/>
                <a:cs typeface="RWTKBD+BIDQ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加油站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售策略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OMHLSD+VJSUUT+MicrosoftYaHei"/>
                <a:cs typeface="OMHLSD+VJSUUT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3890" y="451631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RWTKBD+BIDQOQ+ArialMT"/>
                <a:cs typeface="RWTKBD+BIDQ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加油站客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服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23890" y="507638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RWTKBD+BIDQOQ+ArialMT"/>
                <a:cs typeface="RWTKBD+BIDQOQ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加油站未来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展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CD5095"/>
                </a:solidFill>
                <a:latin typeface="FTCFDS+MS-UIGothic"/>
                <a:cs typeface="FTCFDS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FDECBL+KDIVPA+MicrosoftYaHei-Bold"/>
                <a:cs typeface="FDECBL+KDIVP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2971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FTCFDS+MS-UIGothic"/>
                <a:cs typeface="FTCFDS+MS-UIGothic"/>
              </a:rPr>
              <a:t>加油站概况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加油站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MHLSD+VJSUUT+MicrosoftYaHei"/>
                <a:cs typeface="OMHLSD+VJSUU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MHLSD+VJSUUT+MicrosoftYaHei"/>
                <a:cs typeface="OMHLSD+VJSUU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MHLSD+VJSUUT+MicrosoftYaHei"/>
                <a:cs typeface="OMHLSD+VJSUU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MHLSD+VJSUUT+MicrosoftYaHei"/>
                <a:cs typeface="OMHLSD+VJSUU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90980" y="5190342"/>
            <a:ext cx="142132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成立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：</a:t>
            </a:r>
            <a:r>
              <a:rPr sz="1350">
                <a:solidFill>
                  <a:srgbClr val="000000"/>
                </a:solidFill>
                <a:latin typeface="OMHLSD+VJSUUT+MicrosoftYaHei"/>
                <a:cs typeface="OMHLSD+VJSUUT+MicrosoftYaHei"/>
              </a:rPr>
              <a:t>XX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97325" y="5190342"/>
            <a:ext cx="176422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占地面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：</a:t>
            </a:r>
            <a:r>
              <a:rPr sz="1350">
                <a:solidFill>
                  <a:srgbClr val="000000"/>
                </a:solidFill>
                <a:latin typeface="OMHLSD+VJSUUT+MicrosoftYaHei"/>
                <a:cs typeface="OMHLSD+VJSUUT+MicrosoftYaHei"/>
              </a:rPr>
              <a:t>XX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平方米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33212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务项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目：提供汽油、柴油、</a:t>
            </a:r>
          </a:p>
          <a:p>
            <a:pPr marL="7715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滑油等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47205" y="5490062"/>
            <a:ext cx="142132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工人数：</a:t>
            </a:r>
            <a:r>
              <a:rPr sz="1350">
                <a:solidFill>
                  <a:srgbClr val="000000"/>
                </a:solidFill>
                <a:latin typeface="OMHLSD+VJSUUT+MicrosoftYaHei"/>
                <a:cs typeface="OMHLSD+VJSUUT+MicrosoftYaHei"/>
              </a:rPr>
              <a:t>XX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加油站位置和布局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FTCFDS+MS-UIGothic"/>
                <a:cs typeface="FTCFDS+MS-UIGothic"/>
              </a:rPr>
              <a:t>地理位置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0848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位于</a:t>
            </a:r>
            <a:r>
              <a:rPr sz="1350">
                <a:solidFill>
                  <a:srgbClr val="000000"/>
                </a:solidFill>
                <a:latin typeface="OMHLSD+VJSUUT+MicrosoftYaHei"/>
                <a:cs typeface="OMHLSD+VJSUUT+MicrosoftYaHei"/>
              </a:rPr>
              <a:t>XX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路与</a:t>
            </a:r>
            <a:r>
              <a:rPr sz="1350">
                <a:solidFill>
                  <a:srgbClr val="000000"/>
                </a:solidFill>
                <a:latin typeface="OMHLSD+VJSUUT+MicrosoftYaHei"/>
                <a:cs typeface="OMHLSD+VJSUUT+MicrosoftYaHei"/>
              </a:rPr>
              <a:t>XX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路交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汇处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，交通便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4286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FTCFDS+MS-UIGothic"/>
                <a:cs typeface="FTCFDS+MS-UIGothic"/>
              </a:rPr>
              <a:t>布局特点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75129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采用</a:t>
            </a:r>
            <a:r>
              <a:rPr sz="1350">
                <a:solidFill>
                  <a:srgbClr val="000000"/>
                </a:solidFill>
                <a:latin typeface="OMHLSD+VJSUUT+MicrosoftYaHei"/>
                <a:cs typeface="OMHLSD+VJSUUT+MicrosoftYaHei"/>
              </a:rPr>
              <a:t>XX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式布局，方便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车辆进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出和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97569" y="4969998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加油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加油站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施和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设</a:t>
            </a:r>
            <a:r>
              <a:rPr sz="2300">
                <a:solidFill>
                  <a:srgbClr val="CD5095"/>
                </a:solidFill>
                <a:latin typeface="FTCFDS+MS-UIGothic"/>
                <a:cs typeface="FTCFDS+MS-UIGothic"/>
              </a:rPr>
              <a:t>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CFDS+MS-UIGothic"/>
                <a:cs typeface="FTCFDS+MS-UIGothic"/>
              </a:rPr>
              <a:t>便利店、洗手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TCFDS+MS-UIGothic"/>
                <a:cs typeface="FTCFDS+MS-UIGothic"/>
              </a:rPr>
              <a:t>、休息区等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CFDS+MS-UIGothic"/>
                <a:cs typeface="FTCFDS+MS-UIGothic"/>
              </a:rPr>
              <a:t>加油机、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FTCFDS+MS-UIGothic"/>
                <a:cs typeface="FTCFDS+MS-UIGothic"/>
              </a:rPr>
              <a:t>油罐、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TCFDS+MS-UIGothic"/>
                <a:cs typeface="FTCFDS+MS-UIGothic"/>
              </a:rPr>
              <a:t>油管道等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FDECBL+KDIVPA+MicrosoftYaHei-Bold"/>
                <a:cs typeface="FDECBL+KDIVP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FTCFDS+MS-UIGothic"/>
                <a:cs typeface="FTCFDS+MS-UIGothic"/>
              </a:rPr>
              <a:t>加油站安全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3600">
                <a:solidFill>
                  <a:srgbClr val="000000"/>
                </a:solidFill>
                <a:latin typeface="FTCFDS+MS-UIGothic"/>
                <a:cs typeface="FTCFDS+MS-UIGothic"/>
              </a:rPr>
              <a:t>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工安全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52944" y="2699873"/>
            <a:ext cx="2036370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5F6"/>
                </a:solidFill>
                <a:latin typeface="FTCFDS+MS-UIGothic"/>
                <a:cs typeface="FTCFDS+MS-UIGothic"/>
              </a:rPr>
              <a:t>工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5F6"/>
                </a:solidFill>
                <a:latin typeface="FTCFDS+MS-UIGothic"/>
                <a:cs typeface="FTCFDS+MS-UIGothic"/>
              </a:rPr>
              <a:t>遵循安全操作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5F6"/>
                </a:solidFill>
                <a:latin typeface="FTCFDS+MS-UIGothic"/>
                <a:cs typeface="FTCFDS+MS-UIGothic"/>
              </a:rPr>
              <a:t>程，避免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5F6"/>
                </a:solidFill>
                <a:latin typeface="FTCFDS+MS-UIGothic"/>
                <a:cs typeface="FTCFDS+MS-UIGothic"/>
              </a:rPr>
              <a:t>生意外事故。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09845" y="3134848"/>
            <a:ext cx="1971675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定期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加油站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，确保其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于良好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状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23260" y="3557123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工在工作中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佩戴个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23260" y="3804138"/>
            <a:ext cx="1914078" cy="675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人防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装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，如防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手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套、防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眼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镜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43660" y="4294992"/>
            <a:ext cx="2102606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工必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接受安全培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熟悉加油站的安全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TCFDS+MS-UIGothic"/>
                <a:cs typeface="FTCFDS+MS-UIGothic"/>
              </a:rPr>
              <a:t>和操作流程。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客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安全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33475" y="315718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OMHLSD+VJSUUT+MicrosoftYaHei"/>
                <a:cs typeface="OMHLSD+VJSUU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67454" y="315718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OMHLSD+VJSUUT+MicrosoftYaHei"/>
                <a:cs typeface="OMHLSD+VJSUU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09054" y="315718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OMHLSD+VJSUUT+MicrosoftYaHei"/>
                <a:cs typeface="OMHLSD+VJSUU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033509" y="315718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OMHLSD+VJSUUT+MicrosoftYaHei"/>
                <a:cs typeface="OMHLSD+VJSUU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39494" y="417688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在加油站内不得吸烟、使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95700" y="417688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在加油站内不得吸烟、使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2540" y="417688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在加油站内不得吸烟、使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744" y="417688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在加油站内不得吸烟、使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39494" y="446453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用明火或手机。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95700" y="446453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用明火或手机。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52540" y="446453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用明火或手机。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08744" y="446453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CFDS+MS-UIGothic"/>
                <a:cs typeface="FTCFDS+MS-UIGothic"/>
              </a:rPr>
              <a:t>用明火或手机。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安全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CD5095"/>
                </a:solidFill>
                <a:latin typeface="FTCFDS+MS-UIGothic"/>
                <a:cs typeface="FTCFDS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FDECBL+KDIVPA+MicrosoftYaHei-Bold"/>
                <a:cs typeface="FDECBL+KDIVP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FDECBL+KDIVPA+MicrosoftYaHei-Bold"/>
                <a:cs typeface="FDECBL+KDIVP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FDECBL+KDIVPA+MicrosoftYaHei-Bold"/>
                <a:cs typeface="FDECBL+KDIVP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FDECBL+KDIVPA+MicrosoftYaHei-Bold"/>
                <a:cs typeface="FDECBL+KDIVPA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加油站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设备应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，确保其正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常运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设备应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安全防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置，以降低事故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生的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故障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修或更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设备应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遵循安全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准和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FTCFDS+MS-UIGothic"/>
                <a:cs typeface="FTCFDS+MS-UIGothic"/>
              </a:rPr>
              <a:t>和安装。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https://d.book118.com/917011043065006044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FTCFDS+MS-UIGothic</vt:lpstr>
      <vt:lpstr>SimSun</vt:lpstr>
      <vt:lpstr>RWTKBD+BIDQOQ+ArialMT</vt:lpstr>
      <vt:lpstr>Times New Roman</vt:lpstr>
      <vt:lpstr>OMHLSD+VJSUUT+MicrosoftYaHei</vt:lpstr>
      <vt:lpstr>FDECBL+KDIVPA+MicrosoftYaHei-Bold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2024-09-18T21:19:44.560</cp:lastPrinted>
  <dcterms:created xsi:type="dcterms:W3CDTF">2024-09-18T13:19:44Z</dcterms:created>
  <dcterms:modified xsi:type="dcterms:W3CDTF">2024-09-18T13:19:45Z</dcterms:modified>
</cp:coreProperties>
</file>