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BB459-B858-421F-9377-23A23F464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A71A4-576D-44C4-9E54-F94FB01D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81240-E999-418C-9DFE-2B6CBA636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E6D3C-505C-4258-96B8-0BC5BE4FA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33887F-2B86-4F7C-8FA8-89D3E9270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779A9-7F05-466C-A718-ABAD8DD3D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AC2809-F05F-41EA-AA8A-19C44DE20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6C4FE-5ABE-4126-9A1F-4DC3C777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1D19F-EF09-4E54-AA11-366ECEA06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02919-9B9B-4B18-BD36-60366450F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E9788-F733-474A-966F-B8DEF1333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111431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《运动系统畸形》课件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运动系统畸形的概述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常见的运动系统畸形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运动系统畸形的治疗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运动系统畸形的预防与保健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运动系统畸形的研究进展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运动系统畸形的概述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运动系统畸形是指骨骼、肌肉、肌腱、韧带等运动系统组织的结构异常或功能缺陷。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根据病因和临床表现，运动系统畸形可以分为先天性畸形、获得性畸形和遗传性畸形等类型。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51" b="86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运动系统畸形的病因复杂多样，包括遗传因素、环境因素、创伤、感染等。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运动系统畸形的发病机制涉及多个层面，包括基因突变、细胞生长与分化异常、组织发育异常等。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运动系统畸形的临床表现因类型和程度而异，常见的症状包括疼痛、活动受限、肌肉萎缩、关节不稳定等。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运动系统畸形的诊断需要结合患者的病史、体格检查和影像学检查，如X线、CT、MRI等。根据临床表现和检查结果，医生可以对运动系统畸形进行准确的诊断和评估。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常见的运动系统畸形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脊柱畸形是指脊柱的形态或结构发生异常的疾病，常见的脊柱畸形包括脊柱侧弯、脊柱后凸和脊柱前凸等。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脊柱畸形通常是由于遗传、创伤、感染、代谢性疾病或长期姿势不良等多种因素引起的。这些畸形可能导致疼痛、神经压迫、呼吸功能障碍和外观异常等问题，对患者的生理和心理健康造成严重影响。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脊柱畸形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髋关节畸形是指髋关节的形态或结构发生异常的疾病，常见的髋关节畸形包括先天性髋关节发育不良、髋关节脱位和髋臼骨折等。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髋关节畸形可能与遗传、激素水平、创伤或长期慢性疾病等多种因素有关。这些畸形可能导致疼痛、关节僵硬、活动受限和肌肉萎缩等问题，影响患者的行走和日常活动能力。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髋关节畸形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膝关节畸形是指膝关节的形态或结构发生异常的疾病，常见的膝关节畸形包括膝内翻、膝外翻和膝关节脱位等。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膝关节畸形通常是由于创伤、炎症、代谢性疾病或遗传等多种因素引起的。这些畸形可能导致疼痛、关节僵硬、活动受限和肌肉萎缩等问题，影响患者的行走和日常活动能力。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膝关节畸形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足部畸形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足部畸形是指足部的形态或结构发生异常的疾病，常见的足部畸形包括扁平足、高弓足和足外翻等。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足部畸形可能与遗传、创伤、炎症或长期慢性疾病等多种因素有关。这些畸形可能导致疼痛、步态异常、足部疲劳和肌肉萎缩等问题，影响患者的行走和日常活动能力。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上肢畸形是指上肢的形态或结构发生异常的疾病，常见的上肢畸形包括先天性手部畸形、肘关节脱位和肩关节脱位等。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上肢畸形可能与遗传、创伤、炎症或长期慢性疾病等多种因素有关。这些畸形可能导致疼痛、关节僵硬、活动受限和肌肉萎缩等问题，影响患者的手部功能和日常活动能力。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上肢畸形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https://d.book118.com/917011143144006030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2024-09-02T13:27:27.777</cp:lastPrinted>
  <dcterms:created xsi:type="dcterms:W3CDTF">2024-09-02T05:27:27Z</dcterms:created>
  <dcterms:modified xsi:type="dcterms:W3CDTF">2024-09-02T05:27:29Z</dcterms:modified>
</cp:coreProperties>
</file>