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138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C3F44F-E94C-4134-A3E3-A94CA45131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8A117-8539-4BF6-9FA6-E26D37964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0E2886-371D-4CFE-B677-756E79815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F646D4-24D1-451D-BB61-40018A49A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769802-03DC-4956-AFA3-ED5E583FC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F57A9E-AAD7-423A-8A28-16B5E23C6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6F9BFF-82EF-4EBA-88A3-D73E33D70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D8C6C5-2EA5-431A-8329-F8F0F7A61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FB44FD-662C-4AB8-BA6F-B948C1F0A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D7F507-ED46-462D-9446-C072025C7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EB5F0-F5F9-4F26-9DF1-998AB54E5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任意多边形 2049"/>
          <p:cNvSpPr/>
          <p:nvPr/>
        </p:nvSpPr>
        <p:spPr>
          <a:xfrm>
            <a:off x="6347884" y="20638"/>
            <a:ext cx="5918200" cy="4038600"/>
          </a:xfrm>
          <a:custGeom>
            <a:rect l="0" t="0" r="0" b="0"/>
            <a:pathLst>
              <a:path w="546" h="497">
                <a:moveTo>
                  <a:pt x="23" y="4"/>
                </a:moveTo>
                <a:cubicBezTo>
                  <a:pt x="23" y="4"/>
                  <a:pt x="0" y="34"/>
                  <a:pt x="11" y="71"/>
                </a:cubicBezTo>
                <a:cubicBezTo>
                  <a:pt x="19" y="100"/>
                  <a:pt x="25" y="393"/>
                  <a:pt x="25" y="393"/>
                </a:cubicBezTo>
                <a:cubicBezTo>
                  <a:pt x="25" y="393"/>
                  <a:pt x="42" y="452"/>
                  <a:pt x="54" y="457"/>
                </a:cubicBezTo>
                <a:cubicBezTo>
                  <a:pt x="66" y="462"/>
                  <a:pt x="158" y="482"/>
                  <a:pt x="158" y="482"/>
                </a:cubicBezTo>
                <a:cubicBezTo>
                  <a:pt x="158" y="482"/>
                  <a:pt x="191" y="497"/>
                  <a:pt x="204" y="495"/>
                </a:cubicBezTo>
                <a:cubicBezTo>
                  <a:pt x="217" y="494"/>
                  <a:pt x="506" y="487"/>
                  <a:pt x="520" y="475"/>
                </a:cubicBezTo>
                <a:cubicBezTo>
                  <a:pt x="533" y="463"/>
                  <a:pt x="546" y="218"/>
                  <a:pt x="533" y="167"/>
                </a:cubicBezTo>
                <a:cubicBezTo>
                  <a:pt x="520" y="117"/>
                  <a:pt x="404" y="14"/>
                  <a:pt x="369" y="16"/>
                </a:cubicBezTo>
                <a:cubicBezTo>
                  <a:pt x="335" y="17"/>
                  <a:pt x="249" y="29"/>
                  <a:pt x="249" y="29"/>
                </a:cubicBezTo>
                <a:lnTo>
                  <a:pt x="198" y="11"/>
                </a:lnTo>
                <a:lnTo>
                  <a:pt x="151" y="2"/>
                </a:lnTo>
                <a:cubicBezTo>
                  <a:pt x="151" y="2"/>
                  <a:pt x="79" y="0"/>
                  <a:pt x="23" y="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3315" name="组合 2050"/>
          <p:cNvGrpSpPr/>
          <p:nvPr/>
        </p:nvGrpSpPr>
        <p:grpSpPr>
          <a:xfrm>
            <a:off x="6096000" y="28575"/>
            <a:ext cx="6341533" cy="4338638"/>
            <a:chExt cx="2958" cy="2699"/>
          </a:xfrm>
        </p:grpSpPr>
        <p:sp>
          <p:nvSpPr>
            <p:cNvPr id="13316" name="任意多边形 2051"/>
            <p:cNvSpPr/>
            <p:nvPr/>
          </p:nvSpPr>
          <p:spPr>
            <a:xfrm>
              <a:off x="142" y="0"/>
              <a:ext cx="490" cy="187"/>
            </a:xfrm>
            <a:custGeom>
              <a:rect l="0" t="0" r="0" b="0"/>
              <a:pathLst>
                <a:path w="97" h="37">
                  <a:moveTo>
                    <a:pt x="71" y="25"/>
                  </a:moveTo>
                  <a:cubicBezTo>
                    <a:pt x="81" y="22"/>
                    <a:pt x="87" y="21"/>
                    <a:pt x="91" y="20"/>
                  </a:cubicBezTo>
                  <a:cubicBezTo>
                    <a:pt x="91" y="19"/>
                    <a:pt x="91" y="19"/>
                    <a:pt x="92" y="17"/>
                  </a:cubicBezTo>
                  <a:cubicBezTo>
                    <a:pt x="97" y="11"/>
                    <a:pt x="95" y="4"/>
                    <a:pt x="88" y="0"/>
                  </a:cubicBezTo>
                  <a:lnTo>
                    <a:pt x="25" y="0"/>
                  </a:lnTo>
                  <a:cubicBezTo>
                    <a:pt x="10" y="3"/>
                    <a:pt x="0" y="10"/>
                    <a:pt x="10" y="22"/>
                  </a:cubicBezTo>
                  <a:cubicBezTo>
                    <a:pt x="10" y="22"/>
                    <a:pt x="28" y="37"/>
                    <a:pt x="71" y="2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17" name="任意多边形 2052"/>
            <p:cNvSpPr>
              <a:spLocks noEditPoints="1"/>
            </p:cNvSpPr>
            <p:nvPr/>
          </p:nvSpPr>
          <p:spPr>
            <a:xfrm>
              <a:off x="0" y="0"/>
              <a:ext cx="2958" cy="2699"/>
            </a:xfrm>
            <a:custGeom>
              <a:rect l="0" t="0" r="0" b="0"/>
              <a:pathLst>
                <a:path w="585" h="534">
                  <a:moveTo>
                    <a:pt x="554" y="76"/>
                  </a:moveTo>
                  <a:cubicBezTo>
                    <a:pt x="551" y="32"/>
                    <a:pt x="543" y="9"/>
                    <a:pt x="504" y="1"/>
                  </a:cubicBezTo>
                  <a:cubicBezTo>
                    <a:pt x="500" y="1"/>
                    <a:pt x="494" y="0"/>
                    <a:pt x="486" y="0"/>
                  </a:cubicBezTo>
                  <a:lnTo>
                    <a:pt x="157" y="0"/>
                  </a:lnTo>
                  <a:cubicBezTo>
                    <a:pt x="156" y="5"/>
                    <a:pt x="153" y="17"/>
                    <a:pt x="158" y="17"/>
                  </a:cubicBezTo>
                  <a:cubicBezTo>
                    <a:pt x="171" y="17"/>
                    <a:pt x="223" y="21"/>
                    <a:pt x="225" y="21"/>
                  </a:cubicBezTo>
                  <a:cubicBezTo>
                    <a:pt x="226" y="21"/>
                    <a:pt x="250" y="16"/>
                    <a:pt x="237" y="28"/>
                  </a:cubicBezTo>
                  <a:cubicBezTo>
                    <a:pt x="223" y="41"/>
                    <a:pt x="192" y="41"/>
                    <a:pt x="174" y="39"/>
                  </a:cubicBezTo>
                  <a:cubicBezTo>
                    <a:pt x="131" y="36"/>
                    <a:pt x="152" y="56"/>
                    <a:pt x="168" y="56"/>
                  </a:cubicBezTo>
                  <a:cubicBezTo>
                    <a:pt x="218" y="56"/>
                    <a:pt x="228" y="68"/>
                    <a:pt x="207" y="71"/>
                  </a:cubicBezTo>
                  <a:cubicBezTo>
                    <a:pt x="186" y="74"/>
                    <a:pt x="182" y="73"/>
                    <a:pt x="162" y="76"/>
                  </a:cubicBezTo>
                  <a:cubicBezTo>
                    <a:pt x="7" y="101"/>
                    <a:pt x="59" y="60"/>
                    <a:pt x="74" y="60"/>
                  </a:cubicBezTo>
                  <a:cubicBezTo>
                    <a:pt x="139" y="59"/>
                    <a:pt x="123" y="37"/>
                    <a:pt x="107" y="42"/>
                  </a:cubicBezTo>
                  <a:cubicBezTo>
                    <a:pt x="91" y="46"/>
                    <a:pt x="34" y="27"/>
                    <a:pt x="26" y="63"/>
                  </a:cubicBezTo>
                  <a:cubicBezTo>
                    <a:pt x="19" y="100"/>
                    <a:pt x="42" y="282"/>
                    <a:pt x="36" y="317"/>
                  </a:cubicBezTo>
                  <a:cubicBezTo>
                    <a:pt x="0" y="534"/>
                    <a:pt x="199" y="487"/>
                    <a:pt x="199" y="487"/>
                  </a:cubicBezTo>
                  <a:cubicBezTo>
                    <a:pt x="156" y="453"/>
                    <a:pt x="174" y="421"/>
                    <a:pt x="171" y="403"/>
                  </a:cubicBezTo>
                  <a:cubicBezTo>
                    <a:pt x="161" y="345"/>
                    <a:pt x="154" y="337"/>
                    <a:pt x="144" y="341"/>
                  </a:cubicBezTo>
                  <a:cubicBezTo>
                    <a:pt x="121" y="352"/>
                    <a:pt x="123" y="358"/>
                    <a:pt x="126" y="367"/>
                  </a:cubicBezTo>
                  <a:cubicBezTo>
                    <a:pt x="142" y="416"/>
                    <a:pt x="105" y="376"/>
                    <a:pt x="105" y="376"/>
                  </a:cubicBezTo>
                  <a:cubicBezTo>
                    <a:pt x="98" y="380"/>
                    <a:pt x="95" y="390"/>
                    <a:pt x="99" y="399"/>
                  </a:cubicBezTo>
                  <a:cubicBezTo>
                    <a:pt x="131" y="463"/>
                    <a:pt x="101" y="446"/>
                    <a:pt x="94" y="435"/>
                  </a:cubicBezTo>
                  <a:cubicBezTo>
                    <a:pt x="61" y="390"/>
                    <a:pt x="92" y="366"/>
                    <a:pt x="88" y="352"/>
                  </a:cubicBezTo>
                  <a:cubicBezTo>
                    <a:pt x="75" y="295"/>
                    <a:pt x="118" y="274"/>
                    <a:pt x="124" y="265"/>
                  </a:cubicBezTo>
                  <a:cubicBezTo>
                    <a:pt x="130" y="256"/>
                    <a:pt x="127" y="253"/>
                    <a:pt x="129" y="234"/>
                  </a:cubicBezTo>
                  <a:cubicBezTo>
                    <a:pt x="136" y="195"/>
                    <a:pt x="155" y="216"/>
                    <a:pt x="153" y="228"/>
                  </a:cubicBezTo>
                  <a:cubicBezTo>
                    <a:pt x="148" y="274"/>
                    <a:pt x="176" y="242"/>
                    <a:pt x="186" y="228"/>
                  </a:cubicBezTo>
                  <a:cubicBezTo>
                    <a:pt x="218" y="186"/>
                    <a:pt x="214" y="229"/>
                    <a:pt x="209" y="237"/>
                  </a:cubicBezTo>
                  <a:cubicBezTo>
                    <a:pt x="203" y="244"/>
                    <a:pt x="198" y="255"/>
                    <a:pt x="200" y="260"/>
                  </a:cubicBezTo>
                  <a:cubicBezTo>
                    <a:pt x="208" y="283"/>
                    <a:pt x="193" y="305"/>
                    <a:pt x="188" y="306"/>
                  </a:cubicBezTo>
                  <a:cubicBezTo>
                    <a:pt x="184" y="308"/>
                    <a:pt x="170" y="314"/>
                    <a:pt x="170" y="332"/>
                  </a:cubicBezTo>
                  <a:cubicBezTo>
                    <a:pt x="171" y="350"/>
                    <a:pt x="192" y="382"/>
                    <a:pt x="192" y="395"/>
                  </a:cubicBezTo>
                  <a:cubicBezTo>
                    <a:pt x="193" y="492"/>
                    <a:pt x="236" y="499"/>
                    <a:pt x="255" y="497"/>
                  </a:cubicBezTo>
                  <a:cubicBezTo>
                    <a:pt x="275" y="496"/>
                    <a:pt x="445" y="490"/>
                    <a:pt x="515" y="483"/>
                  </a:cubicBezTo>
                  <a:cubicBezTo>
                    <a:pt x="585" y="477"/>
                    <a:pt x="538" y="458"/>
                    <a:pt x="518" y="458"/>
                  </a:cubicBezTo>
                  <a:cubicBezTo>
                    <a:pt x="467" y="458"/>
                    <a:pt x="454" y="427"/>
                    <a:pt x="454" y="427"/>
                  </a:cubicBezTo>
                  <a:cubicBezTo>
                    <a:pt x="454" y="427"/>
                    <a:pt x="453" y="405"/>
                    <a:pt x="431" y="400"/>
                  </a:cubicBezTo>
                  <a:cubicBezTo>
                    <a:pt x="376" y="385"/>
                    <a:pt x="411" y="353"/>
                    <a:pt x="425" y="345"/>
                  </a:cubicBezTo>
                  <a:cubicBezTo>
                    <a:pt x="438" y="338"/>
                    <a:pt x="430" y="335"/>
                    <a:pt x="420" y="329"/>
                  </a:cubicBezTo>
                  <a:cubicBezTo>
                    <a:pt x="398" y="316"/>
                    <a:pt x="394" y="300"/>
                    <a:pt x="396" y="270"/>
                  </a:cubicBezTo>
                  <a:cubicBezTo>
                    <a:pt x="397" y="240"/>
                    <a:pt x="416" y="249"/>
                    <a:pt x="416" y="249"/>
                  </a:cubicBezTo>
                  <a:cubicBezTo>
                    <a:pt x="416" y="249"/>
                    <a:pt x="448" y="262"/>
                    <a:pt x="460" y="256"/>
                  </a:cubicBezTo>
                  <a:cubicBezTo>
                    <a:pt x="472" y="250"/>
                    <a:pt x="467" y="239"/>
                    <a:pt x="461" y="244"/>
                  </a:cubicBezTo>
                  <a:cubicBezTo>
                    <a:pt x="455" y="248"/>
                    <a:pt x="412" y="244"/>
                    <a:pt x="407" y="223"/>
                  </a:cubicBezTo>
                  <a:cubicBezTo>
                    <a:pt x="403" y="202"/>
                    <a:pt x="418" y="213"/>
                    <a:pt x="422" y="214"/>
                  </a:cubicBezTo>
                  <a:cubicBezTo>
                    <a:pt x="427" y="216"/>
                    <a:pt x="427" y="220"/>
                    <a:pt x="439" y="226"/>
                  </a:cubicBezTo>
                  <a:cubicBezTo>
                    <a:pt x="468" y="241"/>
                    <a:pt x="454" y="224"/>
                    <a:pt x="454" y="224"/>
                  </a:cubicBezTo>
                  <a:cubicBezTo>
                    <a:pt x="454" y="224"/>
                    <a:pt x="454" y="224"/>
                    <a:pt x="438" y="209"/>
                  </a:cubicBezTo>
                  <a:cubicBezTo>
                    <a:pt x="423" y="194"/>
                    <a:pt x="406" y="199"/>
                    <a:pt x="389" y="199"/>
                  </a:cubicBezTo>
                  <a:cubicBezTo>
                    <a:pt x="373" y="199"/>
                    <a:pt x="376" y="211"/>
                    <a:pt x="376" y="211"/>
                  </a:cubicBezTo>
                  <a:cubicBezTo>
                    <a:pt x="376" y="211"/>
                    <a:pt x="373" y="242"/>
                    <a:pt x="370" y="291"/>
                  </a:cubicBezTo>
                  <a:cubicBezTo>
                    <a:pt x="368" y="341"/>
                    <a:pt x="360" y="347"/>
                    <a:pt x="357" y="343"/>
                  </a:cubicBezTo>
                  <a:cubicBezTo>
                    <a:pt x="354" y="338"/>
                    <a:pt x="350" y="313"/>
                    <a:pt x="350" y="305"/>
                  </a:cubicBezTo>
                  <a:cubicBezTo>
                    <a:pt x="350" y="298"/>
                    <a:pt x="345" y="264"/>
                    <a:pt x="347" y="230"/>
                  </a:cubicBezTo>
                  <a:cubicBezTo>
                    <a:pt x="350" y="195"/>
                    <a:pt x="356" y="210"/>
                    <a:pt x="334" y="201"/>
                  </a:cubicBezTo>
                  <a:cubicBezTo>
                    <a:pt x="311" y="192"/>
                    <a:pt x="323" y="182"/>
                    <a:pt x="331" y="182"/>
                  </a:cubicBezTo>
                  <a:cubicBezTo>
                    <a:pt x="338" y="182"/>
                    <a:pt x="350" y="189"/>
                    <a:pt x="352" y="181"/>
                  </a:cubicBezTo>
                  <a:cubicBezTo>
                    <a:pt x="356" y="160"/>
                    <a:pt x="359" y="141"/>
                    <a:pt x="347" y="136"/>
                  </a:cubicBezTo>
                  <a:cubicBezTo>
                    <a:pt x="322" y="127"/>
                    <a:pt x="332" y="121"/>
                    <a:pt x="341" y="118"/>
                  </a:cubicBezTo>
                  <a:cubicBezTo>
                    <a:pt x="350" y="115"/>
                    <a:pt x="352" y="94"/>
                    <a:pt x="339" y="99"/>
                  </a:cubicBezTo>
                  <a:cubicBezTo>
                    <a:pt x="313" y="107"/>
                    <a:pt x="316" y="85"/>
                    <a:pt x="321" y="82"/>
                  </a:cubicBezTo>
                  <a:cubicBezTo>
                    <a:pt x="325" y="79"/>
                    <a:pt x="334" y="83"/>
                    <a:pt x="331" y="62"/>
                  </a:cubicBezTo>
                  <a:cubicBezTo>
                    <a:pt x="328" y="41"/>
                    <a:pt x="347" y="34"/>
                    <a:pt x="351" y="53"/>
                  </a:cubicBezTo>
                  <a:cubicBezTo>
                    <a:pt x="354" y="73"/>
                    <a:pt x="363" y="112"/>
                    <a:pt x="369" y="103"/>
                  </a:cubicBezTo>
                  <a:cubicBezTo>
                    <a:pt x="375" y="94"/>
                    <a:pt x="385" y="57"/>
                    <a:pt x="395" y="41"/>
                  </a:cubicBezTo>
                  <a:cubicBezTo>
                    <a:pt x="406" y="24"/>
                    <a:pt x="418" y="38"/>
                    <a:pt x="415" y="47"/>
                  </a:cubicBezTo>
                  <a:cubicBezTo>
                    <a:pt x="401" y="88"/>
                    <a:pt x="426" y="90"/>
                    <a:pt x="426" y="90"/>
                  </a:cubicBezTo>
                  <a:cubicBezTo>
                    <a:pt x="426" y="90"/>
                    <a:pt x="423" y="96"/>
                    <a:pt x="409" y="95"/>
                  </a:cubicBezTo>
                  <a:cubicBezTo>
                    <a:pt x="382" y="92"/>
                    <a:pt x="393" y="110"/>
                    <a:pt x="405" y="115"/>
                  </a:cubicBezTo>
                  <a:cubicBezTo>
                    <a:pt x="431" y="124"/>
                    <a:pt x="414" y="130"/>
                    <a:pt x="401" y="130"/>
                  </a:cubicBezTo>
                  <a:cubicBezTo>
                    <a:pt x="387" y="130"/>
                    <a:pt x="381" y="134"/>
                    <a:pt x="378" y="148"/>
                  </a:cubicBezTo>
                  <a:cubicBezTo>
                    <a:pt x="369" y="191"/>
                    <a:pt x="401" y="181"/>
                    <a:pt x="401" y="181"/>
                  </a:cubicBezTo>
                  <a:cubicBezTo>
                    <a:pt x="452" y="195"/>
                    <a:pt x="528" y="188"/>
                    <a:pt x="528" y="188"/>
                  </a:cubicBezTo>
                  <a:cubicBezTo>
                    <a:pt x="543" y="192"/>
                    <a:pt x="552" y="189"/>
                    <a:pt x="558" y="181"/>
                  </a:cubicBezTo>
                  <a:lnTo>
                    <a:pt x="558" y="103"/>
                  </a:lnTo>
                  <a:cubicBezTo>
                    <a:pt x="556" y="93"/>
                    <a:pt x="555" y="84"/>
                    <a:pt x="554" y="76"/>
                  </a:cubicBezTo>
                  <a:close/>
                  <a:moveTo>
                    <a:pt x="231" y="77"/>
                  </a:moveTo>
                  <a:cubicBezTo>
                    <a:pt x="233" y="65"/>
                    <a:pt x="249" y="69"/>
                    <a:pt x="249" y="69"/>
                  </a:cubicBezTo>
                  <a:cubicBezTo>
                    <a:pt x="249" y="69"/>
                    <a:pt x="278" y="79"/>
                    <a:pt x="290" y="78"/>
                  </a:cubicBezTo>
                  <a:cubicBezTo>
                    <a:pt x="301" y="76"/>
                    <a:pt x="318" y="93"/>
                    <a:pt x="293" y="93"/>
                  </a:cubicBezTo>
                  <a:cubicBezTo>
                    <a:pt x="267" y="93"/>
                    <a:pt x="228" y="104"/>
                    <a:pt x="231" y="77"/>
                  </a:cubicBezTo>
                  <a:close/>
                  <a:moveTo>
                    <a:pt x="171" y="195"/>
                  </a:moveTo>
                  <a:cubicBezTo>
                    <a:pt x="153" y="195"/>
                    <a:pt x="46" y="237"/>
                    <a:pt x="45" y="128"/>
                  </a:cubicBezTo>
                  <a:cubicBezTo>
                    <a:pt x="45" y="104"/>
                    <a:pt x="39" y="83"/>
                    <a:pt x="69" y="98"/>
                  </a:cubicBezTo>
                  <a:cubicBezTo>
                    <a:pt x="99" y="112"/>
                    <a:pt x="72" y="111"/>
                    <a:pt x="137" y="108"/>
                  </a:cubicBezTo>
                  <a:cubicBezTo>
                    <a:pt x="137" y="108"/>
                    <a:pt x="184" y="110"/>
                    <a:pt x="191" y="106"/>
                  </a:cubicBezTo>
                  <a:cubicBezTo>
                    <a:pt x="199" y="101"/>
                    <a:pt x="192" y="91"/>
                    <a:pt x="207" y="91"/>
                  </a:cubicBezTo>
                  <a:cubicBezTo>
                    <a:pt x="222" y="90"/>
                    <a:pt x="220" y="105"/>
                    <a:pt x="220" y="105"/>
                  </a:cubicBezTo>
                  <a:cubicBezTo>
                    <a:pt x="220" y="105"/>
                    <a:pt x="207" y="124"/>
                    <a:pt x="305" y="111"/>
                  </a:cubicBezTo>
                  <a:cubicBezTo>
                    <a:pt x="317" y="109"/>
                    <a:pt x="327" y="121"/>
                    <a:pt x="302" y="121"/>
                  </a:cubicBezTo>
                  <a:cubicBezTo>
                    <a:pt x="290" y="122"/>
                    <a:pt x="272" y="128"/>
                    <a:pt x="278" y="143"/>
                  </a:cubicBezTo>
                  <a:cubicBezTo>
                    <a:pt x="284" y="158"/>
                    <a:pt x="276" y="256"/>
                    <a:pt x="276" y="256"/>
                  </a:cubicBezTo>
                  <a:cubicBezTo>
                    <a:pt x="276" y="256"/>
                    <a:pt x="271" y="274"/>
                    <a:pt x="262" y="245"/>
                  </a:cubicBezTo>
                  <a:cubicBezTo>
                    <a:pt x="259" y="235"/>
                    <a:pt x="262" y="144"/>
                    <a:pt x="260" y="137"/>
                  </a:cubicBezTo>
                  <a:cubicBezTo>
                    <a:pt x="259" y="129"/>
                    <a:pt x="217" y="122"/>
                    <a:pt x="215" y="154"/>
                  </a:cubicBezTo>
                  <a:cubicBezTo>
                    <a:pt x="214" y="185"/>
                    <a:pt x="205" y="195"/>
                    <a:pt x="171" y="195"/>
                  </a:cubicBezTo>
                  <a:close/>
                  <a:moveTo>
                    <a:pt x="237" y="231"/>
                  </a:moveTo>
                  <a:cubicBezTo>
                    <a:pt x="230" y="240"/>
                    <a:pt x="219" y="247"/>
                    <a:pt x="223" y="225"/>
                  </a:cubicBezTo>
                  <a:cubicBezTo>
                    <a:pt x="228" y="202"/>
                    <a:pt x="232" y="170"/>
                    <a:pt x="232" y="155"/>
                  </a:cubicBezTo>
                  <a:cubicBezTo>
                    <a:pt x="232" y="155"/>
                    <a:pt x="244" y="135"/>
                    <a:pt x="247" y="158"/>
                  </a:cubicBezTo>
                  <a:cubicBezTo>
                    <a:pt x="250" y="181"/>
                    <a:pt x="244" y="221"/>
                    <a:pt x="237" y="231"/>
                  </a:cubicBezTo>
                  <a:close/>
                  <a:moveTo>
                    <a:pt x="326" y="292"/>
                  </a:moveTo>
                  <a:cubicBezTo>
                    <a:pt x="327" y="320"/>
                    <a:pt x="355" y="400"/>
                    <a:pt x="286" y="399"/>
                  </a:cubicBezTo>
                  <a:cubicBezTo>
                    <a:pt x="217" y="398"/>
                    <a:pt x="214" y="409"/>
                    <a:pt x="215" y="321"/>
                  </a:cubicBezTo>
                  <a:cubicBezTo>
                    <a:pt x="216" y="236"/>
                    <a:pt x="225" y="253"/>
                    <a:pt x="230" y="264"/>
                  </a:cubicBezTo>
                  <a:cubicBezTo>
                    <a:pt x="230" y="264"/>
                    <a:pt x="253" y="318"/>
                    <a:pt x="309" y="277"/>
                  </a:cubicBezTo>
                  <a:cubicBezTo>
                    <a:pt x="319" y="269"/>
                    <a:pt x="324" y="263"/>
                    <a:pt x="326" y="292"/>
                  </a:cubicBezTo>
                  <a:close/>
                  <a:moveTo>
                    <a:pt x="318" y="133"/>
                  </a:moveTo>
                  <a:cubicBezTo>
                    <a:pt x="338" y="148"/>
                    <a:pt x="316" y="165"/>
                    <a:pt x="316" y="165"/>
                  </a:cubicBezTo>
                  <a:cubicBezTo>
                    <a:pt x="316" y="165"/>
                    <a:pt x="302" y="189"/>
                    <a:pt x="313" y="213"/>
                  </a:cubicBezTo>
                  <a:cubicBezTo>
                    <a:pt x="324" y="237"/>
                    <a:pt x="324" y="265"/>
                    <a:pt x="301" y="239"/>
                  </a:cubicBezTo>
                  <a:cubicBezTo>
                    <a:pt x="279" y="214"/>
                    <a:pt x="293" y="156"/>
                    <a:pt x="299" y="144"/>
                  </a:cubicBezTo>
                  <a:cubicBezTo>
                    <a:pt x="299" y="144"/>
                    <a:pt x="299" y="118"/>
                    <a:pt x="318" y="133"/>
                  </a:cubicBezTo>
                  <a:close/>
                  <a:moveTo>
                    <a:pt x="507" y="179"/>
                  </a:moveTo>
                  <a:cubicBezTo>
                    <a:pt x="498" y="185"/>
                    <a:pt x="507" y="179"/>
                    <a:pt x="465" y="177"/>
                  </a:cubicBezTo>
                  <a:cubicBezTo>
                    <a:pt x="423" y="176"/>
                    <a:pt x="461" y="162"/>
                    <a:pt x="461" y="162"/>
                  </a:cubicBezTo>
                  <a:cubicBezTo>
                    <a:pt x="565" y="166"/>
                    <a:pt x="516" y="173"/>
                    <a:pt x="507" y="17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18" name="任意多边形 2053"/>
            <p:cNvSpPr/>
            <p:nvPr/>
          </p:nvSpPr>
          <p:spPr>
            <a:xfrm>
              <a:off x="703" y="1269"/>
              <a:ext cx="238" cy="283"/>
            </a:xfrm>
            <a:custGeom>
              <a:rect l="0" t="0" r="0" b="0"/>
              <a:pathLst>
                <a:path w="47" h="56">
                  <a:moveTo>
                    <a:pt x="40" y="15"/>
                  </a:moveTo>
                  <a:cubicBezTo>
                    <a:pt x="37" y="0"/>
                    <a:pt x="0" y="23"/>
                    <a:pt x="27" y="56"/>
                  </a:cubicBezTo>
                  <a:cubicBezTo>
                    <a:pt x="27" y="56"/>
                    <a:pt x="47" y="49"/>
                    <a:pt x="40" y="1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19" name="任意多边形 2054"/>
            <p:cNvSpPr/>
            <p:nvPr/>
          </p:nvSpPr>
          <p:spPr>
            <a:xfrm>
              <a:off x="485" y="1385"/>
              <a:ext cx="208" cy="379"/>
            </a:xfrm>
            <a:custGeom>
              <a:rect l="0" t="0" r="0" b="0"/>
              <a:pathLst>
                <a:path w="41" h="75">
                  <a:moveTo>
                    <a:pt x="19" y="27"/>
                  </a:moveTo>
                  <a:cubicBezTo>
                    <a:pt x="0" y="54"/>
                    <a:pt x="6" y="63"/>
                    <a:pt x="12" y="69"/>
                  </a:cubicBezTo>
                  <a:cubicBezTo>
                    <a:pt x="18" y="75"/>
                    <a:pt x="30" y="74"/>
                    <a:pt x="40" y="45"/>
                  </a:cubicBezTo>
                  <a:cubicBezTo>
                    <a:pt x="40" y="45"/>
                    <a:pt x="32" y="31"/>
                    <a:pt x="37" y="24"/>
                  </a:cubicBezTo>
                  <a:cubicBezTo>
                    <a:pt x="41" y="16"/>
                    <a:pt x="38" y="0"/>
                    <a:pt x="19" y="2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0" name="任意多边形 2055"/>
            <p:cNvSpPr/>
            <p:nvPr/>
          </p:nvSpPr>
          <p:spPr>
            <a:xfrm>
              <a:off x="354" y="627"/>
              <a:ext cx="683" cy="318"/>
            </a:xfrm>
            <a:custGeom>
              <a:rect l="0" t="0" r="0" b="0"/>
              <a:pathLst>
                <a:path w="135" h="62">
                  <a:moveTo>
                    <a:pt x="112" y="4"/>
                  </a:moveTo>
                  <a:cubicBezTo>
                    <a:pt x="105" y="9"/>
                    <a:pt x="24" y="4"/>
                    <a:pt x="24" y="4"/>
                  </a:cubicBezTo>
                  <a:cubicBezTo>
                    <a:pt x="15" y="4"/>
                    <a:pt x="3" y="1"/>
                    <a:pt x="2" y="25"/>
                  </a:cubicBezTo>
                  <a:cubicBezTo>
                    <a:pt x="0" y="63"/>
                    <a:pt x="48" y="58"/>
                    <a:pt x="60" y="58"/>
                  </a:cubicBezTo>
                  <a:cubicBezTo>
                    <a:pt x="72" y="58"/>
                    <a:pt x="84" y="48"/>
                    <a:pt x="96" y="54"/>
                  </a:cubicBezTo>
                  <a:cubicBezTo>
                    <a:pt x="96" y="54"/>
                    <a:pt x="107" y="63"/>
                    <a:pt x="113" y="53"/>
                  </a:cubicBezTo>
                  <a:cubicBezTo>
                    <a:pt x="135" y="13"/>
                    <a:pt x="120" y="0"/>
                    <a:pt x="112" y="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1" name="任意多边形 2056"/>
            <p:cNvSpPr/>
            <p:nvPr/>
          </p:nvSpPr>
          <p:spPr>
            <a:xfrm>
              <a:off x="1128" y="1527"/>
              <a:ext cx="490" cy="515"/>
            </a:xfrm>
            <a:custGeom>
              <a:rect l="0" t="0" r="0" b="0"/>
              <a:pathLst>
                <a:path w="97" h="102">
                  <a:moveTo>
                    <a:pt x="67" y="5"/>
                  </a:moveTo>
                  <a:cubicBezTo>
                    <a:pt x="55" y="10"/>
                    <a:pt x="31" y="5"/>
                    <a:pt x="31" y="5"/>
                  </a:cubicBezTo>
                  <a:cubicBezTo>
                    <a:pt x="0" y="6"/>
                    <a:pt x="16" y="39"/>
                    <a:pt x="12" y="57"/>
                  </a:cubicBezTo>
                  <a:cubicBezTo>
                    <a:pt x="8" y="76"/>
                    <a:pt x="63" y="102"/>
                    <a:pt x="79" y="62"/>
                  </a:cubicBezTo>
                  <a:cubicBezTo>
                    <a:pt x="97" y="20"/>
                    <a:pt x="79" y="0"/>
                    <a:pt x="67" y="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2" name="任意多边形 2057"/>
            <p:cNvSpPr/>
            <p:nvPr/>
          </p:nvSpPr>
          <p:spPr>
            <a:xfrm>
              <a:off x="2255" y="1006"/>
              <a:ext cx="501" cy="96"/>
            </a:xfrm>
            <a:custGeom>
              <a:rect l="0" t="0" r="0" b="0"/>
              <a:pathLst>
                <a:path w="99" h="19">
                  <a:moveTo>
                    <a:pt x="15" y="0"/>
                  </a:moveTo>
                  <a:cubicBezTo>
                    <a:pt x="0" y="0"/>
                    <a:pt x="19" y="19"/>
                    <a:pt x="40" y="15"/>
                  </a:cubicBezTo>
                  <a:cubicBezTo>
                    <a:pt x="99" y="1"/>
                    <a:pt x="15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3" name="任意多边形 2058"/>
            <p:cNvSpPr/>
            <p:nvPr/>
          </p:nvSpPr>
          <p:spPr>
            <a:xfrm>
              <a:off x="2422" y="986"/>
              <a:ext cx="385" cy="237"/>
            </a:xfrm>
            <a:custGeom>
              <a:rect l="0" t="0" r="0" b="0"/>
              <a:pathLst>
                <a:path w="76" h="47">
                  <a:moveTo>
                    <a:pt x="21" y="37"/>
                  </a:moveTo>
                  <a:cubicBezTo>
                    <a:pt x="21" y="37"/>
                    <a:pt x="50" y="47"/>
                    <a:pt x="70" y="17"/>
                  </a:cubicBezTo>
                  <a:cubicBezTo>
                    <a:pt x="76" y="7"/>
                    <a:pt x="65" y="0"/>
                    <a:pt x="48" y="3"/>
                  </a:cubicBezTo>
                  <a:cubicBezTo>
                    <a:pt x="39" y="5"/>
                    <a:pt x="39" y="32"/>
                    <a:pt x="19" y="32"/>
                  </a:cubicBezTo>
                  <a:cubicBezTo>
                    <a:pt x="0" y="32"/>
                    <a:pt x="21" y="37"/>
                    <a:pt x="21" y="3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4" name="任意多边形 2059"/>
            <p:cNvSpPr/>
            <p:nvPr/>
          </p:nvSpPr>
          <p:spPr>
            <a:xfrm>
              <a:off x="2407" y="1183"/>
              <a:ext cx="415" cy="187"/>
            </a:xfrm>
            <a:custGeom>
              <a:rect l="0" t="0" r="0" b="0"/>
              <a:pathLst>
                <a:path w="82" h="37">
                  <a:moveTo>
                    <a:pt x="72" y="6"/>
                  </a:moveTo>
                  <a:cubicBezTo>
                    <a:pt x="57" y="23"/>
                    <a:pt x="24" y="17"/>
                    <a:pt x="24" y="17"/>
                  </a:cubicBezTo>
                  <a:cubicBezTo>
                    <a:pt x="24" y="17"/>
                    <a:pt x="0" y="16"/>
                    <a:pt x="17" y="26"/>
                  </a:cubicBezTo>
                  <a:cubicBezTo>
                    <a:pt x="33" y="37"/>
                    <a:pt x="53" y="32"/>
                    <a:pt x="76" y="23"/>
                  </a:cubicBezTo>
                  <a:cubicBezTo>
                    <a:pt x="78" y="22"/>
                    <a:pt x="80" y="21"/>
                    <a:pt x="82" y="20"/>
                  </a:cubicBezTo>
                  <a:lnTo>
                    <a:pt x="82" y="0"/>
                  </a:lnTo>
                  <a:cubicBezTo>
                    <a:pt x="79" y="1"/>
                    <a:pt x="75" y="2"/>
                    <a:pt x="72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5" name="任意多边形 2060"/>
            <p:cNvSpPr/>
            <p:nvPr/>
          </p:nvSpPr>
          <p:spPr>
            <a:xfrm>
              <a:off x="2083" y="1360"/>
              <a:ext cx="698" cy="167"/>
            </a:xfrm>
            <a:custGeom>
              <a:rect l="0" t="0" r="0" b="0"/>
              <a:pathLst>
                <a:path w="138" h="33">
                  <a:moveTo>
                    <a:pt x="21" y="1"/>
                  </a:moveTo>
                  <a:cubicBezTo>
                    <a:pt x="21" y="1"/>
                    <a:pt x="0" y="8"/>
                    <a:pt x="8" y="14"/>
                  </a:cubicBezTo>
                  <a:cubicBezTo>
                    <a:pt x="15" y="20"/>
                    <a:pt x="48" y="22"/>
                    <a:pt x="57" y="22"/>
                  </a:cubicBezTo>
                  <a:cubicBezTo>
                    <a:pt x="66" y="22"/>
                    <a:pt x="96" y="33"/>
                    <a:pt x="117" y="23"/>
                  </a:cubicBezTo>
                  <a:cubicBezTo>
                    <a:pt x="138" y="12"/>
                    <a:pt x="123" y="9"/>
                    <a:pt x="114" y="8"/>
                  </a:cubicBezTo>
                  <a:cubicBezTo>
                    <a:pt x="105" y="6"/>
                    <a:pt x="102" y="0"/>
                    <a:pt x="82" y="3"/>
                  </a:cubicBezTo>
                  <a:cubicBezTo>
                    <a:pt x="37" y="11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6" name="任意多边形 2061"/>
            <p:cNvSpPr/>
            <p:nvPr/>
          </p:nvSpPr>
          <p:spPr>
            <a:xfrm>
              <a:off x="2159" y="1522"/>
              <a:ext cx="567" cy="146"/>
            </a:xfrm>
            <a:custGeom>
              <a:rect l="0" t="0" r="0" b="0"/>
              <a:pathLst>
                <a:path w="112" h="28">
                  <a:moveTo>
                    <a:pt x="98" y="19"/>
                  </a:moveTo>
                  <a:cubicBezTo>
                    <a:pt x="112" y="13"/>
                    <a:pt x="111" y="0"/>
                    <a:pt x="103" y="4"/>
                  </a:cubicBezTo>
                  <a:cubicBezTo>
                    <a:pt x="96" y="9"/>
                    <a:pt x="83" y="10"/>
                    <a:pt x="74" y="10"/>
                  </a:cubicBezTo>
                  <a:cubicBezTo>
                    <a:pt x="65" y="11"/>
                    <a:pt x="45" y="3"/>
                    <a:pt x="36" y="6"/>
                  </a:cubicBezTo>
                  <a:cubicBezTo>
                    <a:pt x="27" y="9"/>
                    <a:pt x="2" y="4"/>
                    <a:pt x="2" y="4"/>
                  </a:cubicBezTo>
                  <a:cubicBezTo>
                    <a:pt x="0" y="29"/>
                    <a:pt x="83" y="25"/>
                    <a:pt x="98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7" name="任意多边形 2062"/>
            <p:cNvSpPr/>
            <p:nvPr/>
          </p:nvSpPr>
          <p:spPr>
            <a:xfrm>
              <a:off x="2124" y="1638"/>
              <a:ext cx="581" cy="480"/>
            </a:xfrm>
            <a:custGeom>
              <a:rect l="0" t="0" r="0" b="0"/>
              <a:pathLst>
                <a:path w="115" h="95">
                  <a:moveTo>
                    <a:pt x="3" y="53"/>
                  </a:moveTo>
                  <a:cubicBezTo>
                    <a:pt x="5" y="60"/>
                    <a:pt x="14" y="68"/>
                    <a:pt x="26" y="54"/>
                  </a:cubicBezTo>
                  <a:cubicBezTo>
                    <a:pt x="48" y="29"/>
                    <a:pt x="48" y="72"/>
                    <a:pt x="50" y="77"/>
                  </a:cubicBezTo>
                  <a:cubicBezTo>
                    <a:pt x="51" y="81"/>
                    <a:pt x="54" y="95"/>
                    <a:pt x="59" y="84"/>
                  </a:cubicBezTo>
                  <a:cubicBezTo>
                    <a:pt x="63" y="74"/>
                    <a:pt x="70" y="39"/>
                    <a:pt x="81" y="52"/>
                  </a:cubicBezTo>
                  <a:cubicBezTo>
                    <a:pt x="100" y="76"/>
                    <a:pt x="115" y="54"/>
                    <a:pt x="111" y="52"/>
                  </a:cubicBezTo>
                  <a:cubicBezTo>
                    <a:pt x="106" y="51"/>
                    <a:pt x="79" y="37"/>
                    <a:pt x="79" y="27"/>
                  </a:cubicBezTo>
                  <a:cubicBezTo>
                    <a:pt x="79" y="16"/>
                    <a:pt x="42" y="0"/>
                    <a:pt x="37" y="16"/>
                  </a:cubicBezTo>
                  <a:cubicBezTo>
                    <a:pt x="33" y="33"/>
                    <a:pt x="12" y="41"/>
                    <a:pt x="12" y="41"/>
                  </a:cubicBezTo>
                  <a:cubicBezTo>
                    <a:pt x="0" y="44"/>
                    <a:pt x="2" y="45"/>
                    <a:pt x="3" y="5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8" name="任意多边形 2063"/>
            <p:cNvSpPr/>
            <p:nvPr/>
          </p:nvSpPr>
          <p:spPr>
            <a:xfrm>
              <a:off x="2503" y="1446"/>
              <a:ext cx="329" cy="854"/>
            </a:xfrm>
            <a:custGeom>
              <a:rect l="0" t="0" r="0" b="0"/>
              <a:pathLst>
                <a:path w="65" h="169">
                  <a:moveTo>
                    <a:pt x="51" y="40"/>
                  </a:moveTo>
                  <a:cubicBezTo>
                    <a:pt x="44" y="46"/>
                    <a:pt x="30" y="49"/>
                    <a:pt x="22" y="49"/>
                  </a:cubicBezTo>
                  <a:cubicBezTo>
                    <a:pt x="13" y="48"/>
                    <a:pt x="14" y="56"/>
                    <a:pt x="22" y="59"/>
                  </a:cubicBezTo>
                  <a:cubicBezTo>
                    <a:pt x="30" y="62"/>
                    <a:pt x="49" y="75"/>
                    <a:pt x="50" y="90"/>
                  </a:cubicBezTo>
                  <a:cubicBezTo>
                    <a:pt x="50" y="104"/>
                    <a:pt x="51" y="115"/>
                    <a:pt x="34" y="118"/>
                  </a:cubicBezTo>
                  <a:cubicBezTo>
                    <a:pt x="18" y="122"/>
                    <a:pt x="3" y="124"/>
                    <a:pt x="0" y="148"/>
                  </a:cubicBezTo>
                  <a:cubicBezTo>
                    <a:pt x="0" y="148"/>
                    <a:pt x="10" y="154"/>
                    <a:pt x="17" y="155"/>
                  </a:cubicBezTo>
                  <a:cubicBezTo>
                    <a:pt x="23" y="155"/>
                    <a:pt x="42" y="163"/>
                    <a:pt x="47" y="166"/>
                  </a:cubicBezTo>
                  <a:cubicBezTo>
                    <a:pt x="51" y="169"/>
                    <a:pt x="58" y="167"/>
                    <a:pt x="63" y="162"/>
                  </a:cubicBezTo>
                  <a:lnTo>
                    <a:pt x="65" y="0"/>
                  </a:lnTo>
                  <a:cubicBezTo>
                    <a:pt x="64" y="8"/>
                    <a:pt x="58" y="36"/>
                    <a:pt x="51" y="4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329" name="组合 2064"/>
          <p:cNvGrpSpPr/>
          <p:nvPr/>
        </p:nvGrpSpPr>
        <p:grpSpPr>
          <a:xfrm>
            <a:off x="738717" y="36513"/>
            <a:ext cx="10521949" cy="6821487"/>
            <a:chExt cx="4971" cy="4297"/>
          </a:xfrm>
        </p:grpSpPr>
        <p:sp>
          <p:nvSpPr>
            <p:cNvPr id="13330" name="矩形 2065"/>
            <p:cNvSpPr/>
            <p:nvPr/>
          </p:nvSpPr>
          <p:spPr>
            <a:xfrm>
              <a:off x="35" y="0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1" name="任意多边形 2066"/>
            <p:cNvSpPr>
              <a:spLocks noEditPoints="1"/>
            </p:cNvSpPr>
            <p:nvPr/>
          </p:nvSpPr>
          <p:spPr>
            <a:xfrm>
              <a:off x="35" y="202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32" name="任意多边形 2067"/>
            <p:cNvSpPr>
              <a:spLocks noEditPoints="1"/>
            </p:cNvSpPr>
            <p:nvPr/>
          </p:nvSpPr>
          <p:spPr>
            <a:xfrm>
              <a:off x="35" y="607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33" name="任意多边形 2068"/>
            <p:cNvSpPr>
              <a:spLocks noEditPoints="1"/>
            </p:cNvSpPr>
            <p:nvPr/>
          </p:nvSpPr>
          <p:spPr>
            <a:xfrm>
              <a:off x="35" y="1011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34" name="任意多边形 2069"/>
            <p:cNvSpPr>
              <a:spLocks noEditPoints="1"/>
            </p:cNvSpPr>
            <p:nvPr/>
          </p:nvSpPr>
          <p:spPr>
            <a:xfrm>
              <a:off x="35" y="1415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35" name="任意多边形 2070"/>
            <p:cNvSpPr>
              <a:spLocks noEditPoints="1"/>
            </p:cNvSpPr>
            <p:nvPr/>
          </p:nvSpPr>
          <p:spPr>
            <a:xfrm>
              <a:off x="35" y="1820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36" name="任意多边形 2071"/>
            <p:cNvSpPr>
              <a:spLocks noEditPoints="1"/>
            </p:cNvSpPr>
            <p:nvPr/>
          </p:nvSpPr>
          <p:spPr>
            <a:xfrm>
              <a:off x="35" y="2224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37" name="任意多边形 2072"/>
            <p:cNvSpPr>
              <a:spLocks noEditPoints="1"/>
            </p:cNvSpPr>
            <p:nvPr/>
          </p:nvSpPr>
          <p:spPr>
            <a:xfrm>
              <a:off x="35" y="2629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38" name="任意多边形 2073"/>
            <p:cNvSpPr>
              <a:spLocks noEditPoints="1"/>
            </p:cNvSpPr>
            <p:nvPr/>
          </p:nvSpPr>
          <p:spPr>
            <a:xfrm>
              <a:off x="35" y="3033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39" name="任意多边形 2074"/>
            <p:cNvSpPr>
              <a:spLocks noEditPoints="1"/>
            </p:cNvSpPr>
            <p:nvPr/>
          </p:nvSpPr>
          <p:spPr>
            <a:xfrm>
              <a:off x="35" y="3438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40" name="任意多边形 2075"/>
            <p:cNvSpPr>
              <a:spLocks noEditPoints="1"/>
            </p:cNvSpPr>
            <p:nvPr/>
          </p:nvSpPr>
          <p:spPr>
            <a:xfrm>
              <a:off x="35" y="3842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41" name="矩形 2076"/>
            <p:cNvSpPr/>
            <p:nvPr/>
          </p:nvSpPr>
          <p:spPr>
            <a:xfrm>
              <a:off x="35" y="4246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42" name="矩形 2077"/>
            <p:cNvSpPr/>
            <p:nvPr/>
          </p:nvSpPr>
          <p:spPr>
            <a:xfrm>
              <a:off x="480" y="0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43" name="任意多边形 2078"/>
            <p:cNvSpPr>
              <a:spLocks noEditPoints="1"/>
            </p:cNvSpPr>
            <p:nvPr/>
          </p:nvSpPr>
          <p:spPr>
            <a:xfrm>
              <a:off x="480" y="202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44" name="任意多边形 2079"/>
            <p:cNvSpPr>
              <a:spLocks noEditPoints="1"/>
            </p:cNvSpPr>
            <p:nvPr/>
          </p:nvSpPr>
          <p:spPr>
            <a:xfrm>
              <a:off x="480" y="607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45" name="任意多边形 2080"/>
            <p:cNvSpPr>
              <a:spLocks noEditPoints="1"/>
            </p:cNvSpPr>
            <p:nvPr/>
          </p:nvSpPr>
          <p:spPr>
            <a:xfrm>
              <a:off x="480" y="1011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46" name="任意多边形 2081"/>
            <p:cNvSpPr>
              <a:spLocks noEditPoints="1"/>
            </p:cNvSpPr>
            <p:nvPr/>
          </p:nvSpPr>
          <p:spPr>
            <a:xfrm>
              <a:off x="480" y="1415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47" name="任意多边形 2082"/>
            <p:cNvSpPr>
              <a:spLocks noEditPoints="1"/>
            </p:cNvSpPr>
            <p:nvPr/>
          </p:nvSpPr>
          <p:spPr>
            <a:xfrm>
              <a:off x="480" y="1820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48" name="任意多边形 2083"/>
            <p:cNvSpPr>
              <a:spLocks noEditPoints="1"/>
            </p:cNvSpPr>
            <p:nvPr/>
          </p:nvSpPr>
          <p:spPr>
            <a:xfrm>
              <a:off x="480" y="2224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49" name="任意多边形 2084"/>
            <p:cNvSpPr>
              <a:spLocks noEditPoints="1"/>
            </p:cNvSpPr>
            <p:nvPr/>
          </p:nvSpPr>
          <p:spPr>
            <a:xfrm>
              <a:off x="480" y="2629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50" name="任意多边形 2085"/>
            <p:cNvSpPr>
              <a:spLocks noEditPoints="1"/>
            </p:cNvSpPr>
            <p:nvPr/>
          </p:nvSpPr>
          <p:spPr>
            <a:xfrm>
              <a:off x="480" y="3033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51" name="任意多边形 2086"/>
            <p:cNvSpPr>
              <a:spLocks noEditPoints="1"/>
            </p:cNvSpPr>
            <p:nvPr/>
          </p:nvSpPr>
          <p:spPr>
            <a:xfrm>
              <a:off x="480" y="3438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52" name="任意多边形 2087"/>
            <p:cNvSpPr>
              <a:spLocks noEditPoints="1"/>
            </p:cNvSpPr>
            <p:nvPr/>
          </p:nvSpPr>
          <p:spPr>
            <a:xfrm>
              <a:off x="480" y="3842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53" name="矩形 2088"/>
            <p:cNvSpPr/>
            <p:nvPr/>
          </p:nvSpPr>
          <p:spPr>
            <a:xfrm>
              <a:off x="480" y="4246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54" name="矩形 2089"/>
            <p:cNvSpPr/>
            <p:nvPr/>
          </p:nvSpPr>
          <p:spPr>
            <a:xfrm>
              <a:off x="930" y="0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55" name="任意多边形 2090"/>
            <p:cNvSpPr>
              <a:spLocks noEditPoints="1"/>
            </p:cNvSpPr>
            <p:nvPr/>
          </p:nvSpPr>
          <p:spPr>
            <a:xfrm>
              <a:off x="930" y="202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56" name="任意多边形 2091"/>
            <p:cNvSpPr>
              <a:spLocks noEditPoints="1"/>
            </p:cNvSpPr>
            <p:nvPr/>
          </p:nvSpPr>
          <p:spPr>
            <a:xfrm>
              <a:off x="930" y="607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57" name="任意多边形 2092"/>
            <p:cNvSpPr>
              <a:spLocks noEditPoints="1"/>
            </p:cNvSpPr>
            <p:nvPr/>
          </p:nvSpPr>
          <p:spPr>
            <a:xfrm>
              <a:off x="930" y="1011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58" name="任意多边形 2093"/>
            <p:cNvSpPr>
              <a:spLocks noEditPoints="1"/>
            </p:cNvSpPr>
            <p:nvPr/>
          </p:nvSpPr>
          <p:spPr>
            <a:xfrm>
              <a:off x="930" y="1415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59" name="任意多边形 2094"/>
            <p:cNvSpPr>
              <a:spLocks noEditPoints="1"/>
            </p:cNvSpPr>
            <p:nvPr/>
          </p:nvSpPr>
          <p:spPr>
            <a:xfrm>
              <a:off x="930" y="1820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60" name="任意多边形 2095"/>
            <p:cNvSpPr>
              <a:spLocks noEditPoints="1"/>
            </p:cNvSpPr>
            <p:nvPr/>
          </p:nvSpPr>
          <p:spPr>
            <a:xfrm>
              <a:off x="930" y="2224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61" name="任意多边形 2096"/>
            <p:cNvSpPr>
              <a:spLocks noEditPoints="1"/>
            </p:cNvSpPr>
            <p:nvPr/>
          </p:nvSpPr>
          <p:spPr>
            <a:xfrm>
              <a:off x="930" y="2629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62" name="任意多边形 2097"/>
            <p:cNvSpPr>
              <a:spLocks noEditPoints="1"/>
            </p:cNvSpPr>
            <p:nvPr/>
          </p:nvSpPr>
          <p:spPr>
            <a:xfrm>
              <a:off x="930" y="3033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63" name="任意多边形 2098"/>
            <p:cNvSpPr>
              <a:spLocks noEditPoints="1"/>
            </p:cNvSpPr>
            <p:nvPr/>
          </p:nvSpPr>
          <p:spPr>
            <a:xfrm>
              <a:off x="930" y="3438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64" name="任意多边形 2099"/>
            <p:cNvSpPr>
              <a:spLocks noEditPoints="1"/>
            </p:cNvSpPr>
            <p:nvPr/>
          </p:nvSpPr>
          <p:spPr>
            <a:xfrm>
              <a:off x="930" y="3842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65" name="矩形 2100"/>
            <p:cNvSpPr/>
            <p:nvPr/>
          </p:nvSpPr>
          <p:spPr>
            <a:xfrm>
              <a:off x="930" y="4246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66" name="矩形 2101"/>
            <p:cNvSpPr/>
            <p:nvPr/>
          </p:nvSpPr>
          <p:spPr>
            <a:xfrm>
              <a:off x="1375" y="0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67" name="任意多边形 2102"/>
            <p:cNvSpPr>
              <a:spLocks noEditPoints="1"/>
            </p:cNvSpPr>
            <p:nvPr/>
          </p:nvSpPr>
          <p:spPr>
            <a:xfrm>
              <a:off x="1375" y="202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68" name="任意多边形 2103"/>
            <p:cNvSpPr>
              <a:spLocks noEditPoints="1"/>
            </p:cNvSpPr>
            <p:nvPr/>
          </p:nvSpPr>
          <p:spPr>
            <a:xfrm>
              <a:off x="1375" y="607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69" name="任意多边形 2104"/>
            <p:cNvSpPr>
              <a:spLocks noEditPoints="1"/>
            </p:cNvSpPr>
            <p:nvPr/>
          </p:nvSpPr>
          <p:spPr>
            <a:xfrm>
              <a:off x="1375" y="1011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70" name="任意多边形 2105"/>
            <p:cNvSpPr>
              <a:spLocks noEditPoints="1"/>
            </p:cNvSpPr>
            <p:nvPr/>
          </p:nvSpPr>
          <p:spPr>
            <a:xfrm>
              <a:off x="1375" y="1415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71" name="任意多边形 2106"/>
            <p:cNvSpPr>
              <a:spLocks noEditPoints="1"/>
            </p:cNvSpPr>
            <p:nvPr/>
          </p:nvSpPr>
          <p:spPr>
            <a:xfrm>
              <a:off x="1375" y="1820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72" name="任意多边形 2107"/>
            <p:cNvSpPr>
              <a:spLocks noEditPoints="1"/>
            </p:cNvSpPr>
            <p:nvPr/>
          </p:nvSpPr>
          <p:spPr>
            <a:xfrm>
              <a:off x="1375" y="2224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73" name="任意多边形 2108"/>
            <p:cNvSpPr>
              <a:spLocks noEditPoints="1"/>
            </p:cNvSpPr>
            <p:nvPr/>
          </p:nvSpPr>
          <p:spPr>
            <a:xfrm>
              <a:off x="1375" y="2629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74" name="任意多边形 2109"/>
            <p:cNvSpPr>
              <a:spLocks noEditPoints="1"/>
            </p:cNvSpPr>
            <p:nvPr/>
          </p:nvSpPr>
          <p:spPr>
            <a:xfrm>
              <a:off x="1375" y="3033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75" name="任意多边形 2110"/>
            <p:cNvSpPr>
              <a:spLocks noEditPoints="1"/>
            </p:cNvSpPr>
            <p:nvPr/>
          </p:nvSpPr>
          <p:spPr>
            <a:xfrm>
              <a:off x="1375" y="3438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76" name="任意多边形 2111"/>
            <p:cNvSpPr>
              <a:spLocks noEditPoints="1"/>
            </p:cNvSpPr>
            <p:nvPr/>
          </p:nvSpPr>
          <p:spPr>
            <a:xfrm>
              <a:off x="1375" y="3842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77" name="矩形 2112"/>
            <p:cNvSpPr/>
            <p:nvPr/>
          </p:nvSpPr>
          <p:spPr>
            <a:xfrm>
              <a:off x="1375" y="4246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78" name="矩形 2113"/>
            <p:cNvSpPr/>
            <p:nvPr/>
          </p:nvSpPr>
          <p:spPr>
            <a:xfrm>
              <a:off x="1820" y="0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79" name="任意多边形 2114"/>
            <p:cNvSpPr>
              <a:spLocks noEditPoints="1"/>
            </p:cNvSpPr>
            <p:nvPr/>
          </p:nvSpPr>
          <p:spPr>
            <a:xfrm>
              <a:off x="1820" y="202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80" name="任意多边形 2115"/>
            <p:cNvSpPr>
              <a:spLocks noEditPoints="1"/>
            </p:cNvSpPr>
            <p:nvPr/>
          </p:nvSpPr>
          <p:spPr>
            <a:xfrm>
              <a:off x="1820" y="607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81" name="任意多边形 2116"/>
            <p:cNvSpPr>
              <a:spLocks noEditPoints="1"/>
            </p:cNvSpPr>
            <p:nvPr/>
          </p:nvSpPr>
          <p:spPr>
            <a:xfrm>
              <a:off x="1820" y="1011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82" name="任意多边形 2117"/>
            <p:cNvSpPr>
              <a:spLocks noEditPoints="1"/>
            </p:cNvSpPr>
            <p:nvPr/>
          </p:nvSpPr>
          <p:spPr>
            <a:xfrm>
              <a:off x="1820" y="1415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83" name="任意多边形 2118"/>
            <p:cNvSpPr>
              <a:spLocks noEditPoints="1"/>
            </p:cNvSpPr>
            <p:nvPr/>
          </p:nvSpPr>
          <p:spPr>
            <a:xfrm>
              <a:off x="1820" y="1820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84" name="任意多边形 2119"/>
            <p:cNvSpPr>
              <a:spLocks noEditPoints="1"/>
            </p:cNvSpPr>
            <p:nvPr/>
          </p:nvSpPr>
          <p:spPr>
            <a:xfrm>
              <a:off x="1820" y="2224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85" name="任意多边形 2120"/>
            <p:cNvSpPr>
              <a:spLocks noEditPoints="1"/>
            </p:cNvSpPr>
            <p:nvPr/>
          </p:nvSpPr>
          <p:spPr>
            <a:xfrm>
              <a:off x="1820" y="2629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86" name="任意多边形 2121"/>
            <p:cNvSpPr>
              <a:spLocks noEditPoints="1"/>
            </p:cNvSpPr>
            <p:nvPr/>
          </p:nvSpPr>
          <p:spPr>
            <a:xfrm>
              <a:off x="1820" y="3033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87" name="任意多边形 2122"/>
            <p:cNvSpPr>
              <a:spLocks noEditPoints="1"/>
            </p:cNvSpPr>
            <p:nvPr/>
          </p:nvSpPr>
          <p:spPr>
            <a:xfrm>
              <a:off x="1820" y="3438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88" name="任意多边形 2123"/>
            <p:cNvSpPr>
              <a:spLocks noEditPoints="1"/>
            </p:cNvSpPr>
            <p:nvPr/>
          </p:nvSpPr>
          <p:spPr>
            <a:xfrm>
              <a:off x="1820" y="3842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89" name="矩形 2124"/>
            <p:cNvSpPr/>
            <p:nvPr/>
          </p:nvSpPr>
          <p:spPr>
            <a:xfrm>
              <a:off x="1820" y="4246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90" name="矩形 2125"/>
            <p:cNvSpPr/>
            <p:nvPr/>
          </p:nvSpPr>
          <p:spPr>
            <a:xfrm>
              <a:off x="2271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91" name="任意多边形 2126"/>
            <p:cNvSpPr>
              <a:spLocks noEditPoints="1"/>
            </p:cNvSpPr>
            <p:nvPr/>
          </p:nvSpPr>
          <p:spPr>
            <a:xfrm>
              <a:off x="2271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92" name="任意多边形 2127"/>
            <p:cNvSpPr>
              <a:spLocks noEditPoints="1"/>
            </p:cNvSpPr>
            <p:nvPr/>
          </p:nvSpPr>
          <p:spPr>
            <a:xfrm>
              <a:off x="2271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93" name="任意多边形 2128"/>
            <p:cNvSpPr>
              <a:spLocks noEditPoints="1"/>
            </p:cNvSpPr>
            <p:nvPr/>
          </p:nvSpPr>
          <p:spPr>
            <a:xfrm>
              <a:off x="2271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94" name="任意多边形 2129"/>
            <p:cNvSpPr>
              <a:spLocks noEditPoints="1"/>
            </p:cNvSpPr>
            <p:nvPr/>
          </p:nvSpPr>
          <p:spPr>
            <a:xfrm>
              <a:off x="2271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95" name="任意多边形 2130"/>
            <p:cNvSpPr>
              <a:spLocks noEditPoints="1"/>
            </p:cNvSpPr>
            <p:nvPr/>
          </p:nvSpPr>
          <p:spPr>
            <a:xfrm>
              <a:off x="2271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96" name="任意多边形 2131"/>
            <p:cNvSpPr>
              <a:spLocks noEditPoints="1"/>
            </p:cNvSpPr>
            <p:nvPr/>
          </p:nvSpPr>
          <p:spPr>
            <a:xfrm>
              <a:off x="2271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97" name="任意多边形 2132"/>
            <p:cNvSpPr>
              <a:spLocks noEditPoints="1"/>
            </p:cNvSpPr>
            <p:nvPr/>
          </p:nvSpPr>
          <p:spPr>
            <a:xfrm>
              <a:off x="2271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98" name="任意多边形 2133"/>
            <p:cNvSpPr>
              <a:spLocks noEditPoints="1"/>
            </p:cNvSpPr>
            <p:nvPr/>
          </p:nvSpPr>
          <p:spPr>
            <a:xfrm>
              <a:off x="2271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99" name="任意多边形 2134"/>
            <p:cNvSpPr>
              <a:spLocks noEditPoints="1"/>
            </p:cNvSpPr>
            <p:nvPr/>
          </p:nvSpPr>
          <p:spPr>
            <a:xfrm>
              <a:off x="2271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00" name="任意多边形 2135"/>
            <p:cNvSpPr>
              <a:spLocks noEditPoints="1"/>
            </p:cNvSpPr>
            <p:nvPr/>
          </p:nvSpPr>
          <p:spPr>
            <a:xfrm>
              <a:off x="2271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01" name="矩形 2136"/>
            <p:cNvSpPr/>
            <p:nvPr/>
          </p:nvSpPr>
          <p:spPr>
            <a:xfrm>
              <a:off x="2271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02" name="矩形 2137"/>
            <p:cNvSpPr/>
            <p:nvPr/>
          </p:nvSpPr>
          <p:spPr>
            <a:xfrm>
              <a:off x="2716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03" name="任意多边形 2138"/>
            <p:cNvSpPr>
              <a:spLocks noEditPoints="1"/>
            </p:cNvSpPr>
            <p:nvPr/>
          </p:nvSpPr>
          <p:spPr>
            <a:xfrm>
              <a:off x="2716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04" name="任意多边形 2139"/>
            <p:cNvSpPr>
              <a:spLocks noEditPoints="1"/>
            </p:cNvSpPr>
            <p:nvPr/>
          </p:nvSpPr>
          <p:spPr>
            <a:xfrm>
              <a:off x="2716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05" name="任意多边形 2140"/>
            <p:cNvSpPr>
              <a:spLocks noEditPoints="1"/>
            </p:cNvSpPr>
            <p:nvPr/>
          </p:nvSpPr>
          <p:spPr>
            <a:xfrm>
              <a:off x="2716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06" name="任意多边形 2141"/>
            <p:cNvSpPr>
              <a:spLocks noEditPoints="1"/>
            </p:cNvSpPr>
            <p:nvPr/>
          </p:nvSpPr>
          <p:spPr>
            <a:xfrm>
              <a:off x="2716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07" name="任意多边形 2142"/>
            <p:cNvSpPr>
              <a:spLocks noEditPoints="1"/>
            </p:cNvSpPr>
            <p:nvPr/>
          </p:nvSpPr>
          <p:spPr>
            <a:xfrm>
              <a:off x="2716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08" name="任意多边形 2143"/>
            <p:cNvSpPr>
              <a:spLocks noEditPoints="1"/>
            </p:cNvSpPr>
            <p:nvPr/>
          </p:nvSpPr>
          <p:spPr>
            <a:xfrm>
              <a:off x="2716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09" name="任意多边形 2144"/>
            <p:cNvSpPr>
              <a:spLocks noEditPoints="1"/>
            </p:cNvSpPr>
            <p:nvPr/>
          </p:nvSpPr>
          <p:spPr>
            <a:xfrm>
              <a:off x="2716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10" name="任意多边形 2145"/>
            <p:cNvSpPr>
              <a:spLocks noEditPoints="1"/>
            </p:cNvSpPr>
            <p:nvPr/>
          </p:nvSpPr>
          <p:spPr>
            <a:xfrm>
              <a:off x="2716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11" name="任意多边形 2146"/>
            <p:cNvSpPr>
              <a:spLocks noEditPoints="1"/>
            </p:cNvSpPr>
            <p:nvPr/>
          </p:nvSpPr>
          <p:spPr>
            <a:xfrm>
              <a:off x="2716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12" name="任意多边形 2147"/>
            <p:cNvSpPr>
              <a:spLocks noEditPoints="1"/>
            </p:cNvSpPr>
            <p:nvPr/>
          </p:nvSpPr>
          <p:spPr>
            <a:xfrm>
              <a:off x="2716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13" name="矩形 2148"/>
            <p:cNvSpPr/>
            <p:nvPr/>
          </p:nvSpPr>
          <p:spPr>
            <a:xfrm>
              <a:off x="2716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14" name="矩形 2149"/>
            <p:cNvSpPr/>
            <p:nvPr/>
          </p:nvSpPr>
          <p:spPr>
            <a:xfrm>
              <a:off x="3161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15" name="任意多边形 2150"/>
            <p:cNvSpPr>
              <a:spLocks noEditPoints="1"/>
            </p:cNvSpPr>
            <p:nvPr/>
          </p:nvSpPr>
          <p:spPr>
            <a:xfrm>
              <a:off x="3161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16" name="任意多边形 2151"/>
            <p:cNvSpPr>
              <a:spLocks noEditPoints="1"/>
            </p:cNvSpPr>
            <p:nvPr/>
          </p:nvSpPr>
          <p:spPr>
            <a:xfrm>
              <a:off x="3161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17" name="任意多边形 2152"/>
            <p:cNvSpPr>
              <a:spLocks noEditPoints="1"/>
            </p:cNvSpPr>
            <p:nvPr/>
          </p:nvSpPr>
          <p:spPr>
            <a:xfrm>
              <a:off x="3161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18" name="任意多边形 2153"/>
            <p:cNvSpPr>
              <a:spLocks noEditPoints="1"/>
            </p:cNvSpPr>
            <p:nvPr/>
          </p:nvSpPr>
          <p:spPr>
            <a:xfrm>
              <a:off x="3161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19" name="任意多边形 2154"/>
            <p:cNvSpPr>
              <a:spLocks noEditPoints="1"/>
            </p:cNvSpPr>
            <p:nvPr/>
          </p:nvSpPr>
          <p:spPr>
            <a:xfrm>
              <a:off x="3161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20" name="任意多边形 2155"/>
            <p:cNvSpPr>
              <a:spLocks noEditPoints="1"/>
            </p:cNvSpPr>
            <p:nvPr/>
          </p:nvSpPr>
          <p:spPr>
            <a:xfrm>
              <a:off x="3161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21" name="任意多边形 2156"/>
            <p:cNvSpPr>
              <a:spLocks noEditPoints="1"/>
            </p:cNvSpPr>
            <p:nvPr/>
          </p:nvSpPr>
          <p:spPr>
            <a:xfrm>
              <a:off x="3161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22" name="任意多边形 2157"/>
            <p:cNvSpPr>
              <a:spLocks noEditPoints="1"/>
            </p:cNvSpPr>
            <p:nvPr/>
          </p:nvSpPr>
          <p:spPr>
            <a:xfrm>
              <a:off x="3161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23" name="任意多边形 2158"/>
            <p:cNvSpPr>
              <a:spLocks noEditPoints="1"/>
            </p:cNvSpPr>
            <p:nvPr/>
          </p:nvSpPr>
          <p:spPr>
            <a:xfrm>
              <a:off x="3161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24" name="任意多边形 2159"/>
            <p:cNvSpPr>
              <a:spLocks noEditPoints="1"/>
            </p:cNvSpPr>
            <p:nvPr/>
          </p:nvSpPr>
          <p:spPr>
            <a:xfrm>
              <a:off x="3161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25" name="矩形 2160"/>
            <p:cNvSpPr/>
            <p:nvPr/>
          </p:nvSpPr>
          <p:spPr>
            <a:xfrm>
              <a:off x="3161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26" name="矩形 2161"/>
            <p:cNvSpPr/>
            <p:nvPr/>
          </p:nvSpPr>
          <p:spPr>
            <a:xfrm>
              <a:off x="3611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27" name="任意多边形 2162"/>
            <p:cNvSpPr>
              <a:spLocks noEditPoints="1"/>
            </p:cNvSpPr>
            <p:nvPr/>
          </p:nvSpPr>
          <p:spPr>
            <a:xfrm>
              <a:off x="3611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28" name="任意多边形 2163"/>
            <p:cNvSpPr>
              <a:spLocks noEditPoints="1"/>
            </p:cNvSpPr>
            <p:nvPr/>
          </p:nvSpPr>
          <p:spPr>
            <a:xfrm>
              <a:off x="3611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29" name="任意多边形 2164"/>
            <p:cNvSpPr>
              <a:spLocks noEditPoints="1"/>
            </p:cNvSpPr>
            <p:nvPr/>
          </p:nvSpPr>
          <p:spPr>
            <a:xfrm>
              <a:off x="3611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30" name="任意多边形 2165"/>
            <p:cNvSpPr>
              <a:spLocks noEditPoints="1"/>
            </p:cNvSpPr>
            <p:nvPr/>
          </p:nvSpPr>
          <p:spPr>
            <a:xfrm>
              <a:off x="3611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31" name="任意多边形 2166"/>
            <p:cNvSpPr>
              <a:spLocks noEditPoints="1"/>
            </p:cNvSpPr>
            <p:nvPr/>
          </p:nvSpPr>
          <p:spPr>
            <a:xfrm>
              <a:off x="3611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32" name="任意多边形 2167"/>
            <p:cNvSpPr>
              <a:spLocks noEditPoints="1"/>
            </p:cNvSpPr>
            <p:nvPr/>
          </p:nvSpPr>
          <p:spPr>
            <a:xfrm>
              <a:off x="3611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33" name="任意多边形 2168"/>
            <p:cNvSpPr>
              <a:spLocks noEditPoints="1"/>
            </p:cNvSpPr>
            <p:nvPr/>
          </p:nvSpPr>
          <p:spPr>
            <a:xfrm>
              <a:off x="3611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34" name="任意多边形 2169"/>
            <p:cNvSpPr>
              <a:spLocks noEditPoints="1"/>
            </p:cNvSpPr>
            <p:nvPr/>
          </p:nvSpPr>
          <p:spPr>
            <a:xfrm>
              <a:off x="3611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35" name="任意多边形 2170"/>
            <p:cNvSpPr>
              <a:spLocks noEditPoints="1"/>
            </p:cNvSpPr>
            <p:nvPr/>
          </p:nvSpPr>
          <p:spPr>
            <a:xfrm>
              <a:off x="3611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36" name="任意多边形 2171"/>
            <p:cNvSpPr>
              <a:spLocks noEditPoints="1"/>
            </p:cNvSpPr>
            <p:nvPr/>
          </p:nvSpPr>
          <p:spPr>
            <a:xfrm>
              <a:off x="3611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37" name="矩形 2172"/>
            <p:cNvSpPr/>
            <p:nvPr/>
          </p:nvSpPr>
          <p:spPr>
            <a:xfrm>
              <a:off x="3611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38" name="矩形 2173"/>
            <p:cNvSpPr/>
            <p:nvPr/>
          </p:nvSpPr>
          <p:spPr>
            <a:xfrm>
              <a:off x="4056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39" name="任意多边形 2174"/>
            <p:cNvSpPr>
              <a:spLocks noEditPoints="1"/>
            </p:cNvSpPr>
            <p:nvPr/>
          </p:nvSpPr>
          <p:spPr>
            <a:xfrm>
              <a:off x="4056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40" name="任意多边形 2175"/>
            <p:cNvSpPr>
              <a:spLocks noEditPoints="1"/>
            </p:cNvSpPr>
            <p:nvPr/>
          </p:nvSpPr>
          <p:spPr>
            <a:xfrm>
              <a:off x="4056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41" name="任意多边形 2176"/>
            <p:cNvSpPr>
              <a:spLocks noEditPoints="1"/>
            </p:cNvSpPr>
            <p:nvPr/>
          </p:nvSpPr>
          <p:spPr>
            <a:xfrm>
              <a:off x="4056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42" name="任意多边形 2177"/>
            <p:cNvSpPr>
              <a:spLocks noEditPoints="1"/>
            </p:cNvSpPr>
            <p:nvPr/>
          </p:nvSpPr>
          <p:spPr>
            <a:xfrm>
              <a:off x="4056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43" name="任意多边形 2178"/>
            <p:cNvSpPr>
              <a:spLocks noEditPoints="1"/>
            </p:cNvSpPr>
            <p:nvPr/>
          </p:nvSpPr>
          <p:spPr>
            <a:xfrm>
              <a:off x="4056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44" name="任意多边形 2179"/>
            <p:cNvSpPr>
              <a:spLocks noEditPoints="1"/>
            </p:cNvSpPr>
            <p:nvPr/>
          </p:nvSpPr>
          <p:spPr>
            <a:xfrm>
              <a:off x="4056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45" name="任意多边形 2180"/>
            <p:cNvSpPr>
              <a:spLocks noEditPoints="1"/>
            </p:cNvSpPr>
            <p:nvPr/>
          </p:nvSpPr>
          <p:spPr>
            <a:xfrm>
              <a:off x="4056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46" name="任意多边形 2181"/>
            <p:cNvSpPr>
              <a:spLocks noEditPoints="1"/>
            </p:cNvSpPr>
            <p:nvPr/>
          </p:nvSpPr>
          <p:spPr>
            <a:xfrm>
              <a:off x="4056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47" name="任意多边形 2182"/>
            <p:cNvSpPr>
              <a:spLocks noEditPoints="1"/>
            </p:cNvSpPr>
            <p:nvPr/>
          </p:nvSpPr>
          <p:spPr>
            <a:xfrm>
              <a:off x="4056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48" name="任意多边形 2183"/>
            <p:cNvSpPr>
              <a:spLocks noEditPoints="1"/>
            </p:cNvSpPr>
            <p:nvPr/>
          </p:nvSpPr>
          <p:spPr>
            <a:xfrm>
              <a:off x="4056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49" name="矩形 2184"/>
            <p:cNvSpPr/>
            <p:nvPr/>
          </p:nvSpPr>
          <p:spPr>
            <a:xfrm>
              <a:off x="4056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50" name="矩形 2185"/>
            <p:cNvSpPr/>
            <p:nvPr/>
          </p:nvSpPr>
          <p:spPr>
            <a:xfrm>
              <a:off x="4501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51" name="任意多边形 2186"/>
            <p:cNvSpPr>
              <a:spLocks noEditPoints="1"/>
            </p:cNvSpPr>
            <p:nvPr/>
          </p:nvSpPr>
          <p:spPr>
            <a:xfrm>
              <a:off x="4501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52" name="任意多边形 2187"/>
            <p:cNvSpPr>
              <a:spLocks noEditPoints="1"/>
            </p:cNvSpPr>
            <p:nvPr/>
          </p:nvSpPr>
          <p:spPr>
            <a:xfrm>
              <a:off x="4501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53" name="任意多边形 2188"/>
            <p:cNvSpPr>
              <a:spLocks noEditPoints="1"/>
            </p:cNvSpPr>
            <p:nvPr/>
          </p:nvSpPr>
          <p:spPr>
            <a:xfrm>
              <a:off x="4501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54" name="任意多边形 2189"/>
            <p:cNvSpPr>
              <a:spLocks noEditPoints="1"/>
            </p:cNvSpPr>
            <p:nvPr/>
          </p:nvSpPr>
          <p:spPr>
            <a:xfrm>
              <a:off x="4501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55" name="任意多边形 2190"/>
            <p:cNvSpPr>
              <a:spLocks noEditPoints="1"/>
            </p:cNvSpPr>
            <p:nvPr/>
          </p:nvSpPr>
          <p:spPr>
            <a:xfrm>
              <a:off x="4501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56" name="任意多边形 2191"/>
            <p:cNvSpPr>
              <a:spLocks noEditPoints="1"/>
            </p:cNvSpPr>
            <p:nvPr/>
          </p:nvSpPr>
          <p:spPr>
            <a:xfrm>
              <a:off x="4501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57" name="任意多边形 2192"/>
            <p:cNvSpPr>
              <a:spLocks noEditPoints="1"/>
            </p:cNvSpPr>
            <p:nvPr/>
          </p:nvSpPr>
          <p:spPr>
            <a:xfrm>
              <a:off x="4501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58" name="任意多边形 2193"/>
            <p:cNvSpPr>
              <a:spLocks noEditPoints="1"/>
            </p:cNvSpPr>
            <p:nvPr/>
          </p:nvSpPr>
          <p:spPr>
            <a:xfrm>
              <a:off x="4501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59" name="任意多边形 2194"/>
            <p:cNvSpPr>
              <a:spLocks noEditPoints="1"/>
            </p:cNvSpPr>
            <p:nvPr/>
          </p:nvSpPr>
          <p:spPr>
            <a:xfrm>
              <a:off x="4501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60" name="任意多边形 2195"/>
            <p:cNvSpPr>
              <a:spLocks noEditPoints="1"/>
            </p:cNvSpPr>
            <p:nvPr/>
          </p:nvSpPr>
          <p:spPr>
            <a:xfrm>
              <a:off x="4501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61" name="矩形 2196"/>
            <p:cNvSpPr/>
            <p:nvPr/>
          </p:nvSpPr>
          <p:spPr>
            <a:xfrm>
              <a:off x="4501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62" name="矩形 2197"/>
            <p:cNvSpPr/>
            <p:nvPr/>
          </p:nvSpPr>
          <p:spPr>
            <a:xfrm>
              <a:off x="4951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63" name="任意多边形 2198"/>
            <p:cNvSpPr>
              <a:spLocks noEditPoints="1"/>
            </p:cNvSpPr>
            <p:nvPr/>
          </p:nvSpPr>
          <p:spPr>
            <a:xfrm>
              <a:off x="4951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64" name="任意多边形 2199"/>
            <p:cNvSpPr>
              <a:spLocks noEditPoints="1"/>
            </p:cNvSpPr>
            <p:nvPr/>
          </p:nvSpPr>
          <p:spPr>
            <a:xfrm>
              <a:off x="4951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65" name="任意多边形 2200"/>
            <p:cNvSpPr>
              <a:spLocks noEditPoints="1"/>
            </p:cNvSpPr>
            <p:nvPr/>
          </p:nvSpPr>
          <p:spPr>
            <a:xfrm>
              <a:off x="4951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66" name="任意多边形 2201"/>
            <p:cNvSpPr>
              <a:spLocks noEditPoints="1"/>
            </p:cNvSpPr>
            <p:nvPr/>
          </p:nvSpPr>
          <p:spPr>
            <a:xfrm>
              <a:off x="4951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67" name="任意多边形 2202"/>
            <p:cNvSpPr>
              <a:spLocks noEditPoints="1"/>
            </p:cNvSpPr>
            <p:nvPr/>
          </p:nvSpPr>
          <p:spPr>
            <a:xfrm>
              <a:off x="4951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68" name="任意多边形 2203"/>
            <p:cNvSpPr>
              <a:spLocks noEditPoints="1"/>
            </p:cNvSpPr>
            <p:nvPr/>
          </p:nvSpPr>
          <p:spPr>
            <a:xfrm>
              <a:off x="4951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69" name="任意多边形 2204"/>
            <p:cNvSpPr>
              <a:spLocks noEditPoints="1"/>
            </p:cNvSpPr>
            <p:nvPr/>
          </p:nvSpPr>
          <p:spPr>
            <a:xfrm>
              <a:off x="4951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70" name="任意多边形 2205"/>
            <p:cNvSpPr>
              <a:spLocks noEditPoints="1"/>
            </p:cNvSpPr>
            <p:nvPr/>
          </p:nvSpPr>
          <p:spPr>
            <a:xfrm>
              <a:off x="4951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71" name="任意多边形 2206"/>
            <p:cNvSpPr>
              <a:spLocks noEditPoints="1"/>
            </p:cNvSpPr>
            <p:nvPr/>
          </p:nvSpPr>
          <p:spPr>
            <a:xfrm>
              <a:off x="4951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72" name="任意多边形 2207"/>
            <p:cNvSpPr>
              <a:spLocks noEditPoints="1"/>
            </p:cNvSpPr>
            <p:nvPr/>
          </p:nvSpPr>
          <p:spPr>
            <a:xfrm>
              <a:off x="4951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73" name="矩形 2208"/>
            <p:cNvSpPr/>
            <p:nvPr/>
          </p:nvSpPr>
          <p:spPr>
            <a:xfrm>
              <a:off x="4951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74" name="任意多边形 2209"/>
            <p:cNvSpPr/>
            <p:nvPr/>
          </p:nvSpPr>
          <p:spPr>
            <a:xfrm>
              <a:off x="0" y="3281"/>
              <a:ext cx="20" cy="10"/>
            </a:xfrm>
            <a:custGeom>
              <a:rect l="0" t="0" r="0" b="0"/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475" name="组合 2215"/>
          <p:cNvGrpSpPr/>
          <p:nvPr/>
        </p:nvGrpSpPr>
        <p:grpSpPr>
          <a:xfrm>
            <a:off x="203200" y="4724400"/>
            <a:ext cx="2247900" cy="1557338"/>
            <a:chExt cx="1062" cy="981"/>
          </a:xfrm>
        </p:grpSpPr>
        <p:sp>
          <p:nvSpPr>
            <p:cNvPr id="13476" name="任意多边形 2216"/>
            <p:cNvSpPr/>
            <p:nvPr userDrawn="1"/>
          </p:nvSpPr>
          <p:spPr>
            <a:xfrm>
              <a:off x="25" y="0"/>
              <a:ext cx="207" cy="81"/>
            </a:xfrm>
            <a:custGeom>
              <a:rect l="0" t="0" r="0" b="0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77" name="任意多边形 2217"/>
            <p:cNvSpPr>
              <a:spLocks noEditPoints="1"/>
            </p:cNvSpPr>
            <p:nvPr userDrawn="1"/>
          </p:nvSpPr>
          <p:spPr>
            <a:xfrm>
              <a:off x="0" y="5"/>
              <a:ext cx="1062" cy="976"/>
            </a:xfrm>
            <a:custGeom>
              <a:rect l="0" t="0" r="0" b="0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78" name="任意多边形 2218"/>
            <p:cNvSpPr/>
            <p:nvPr userDrawn="1"/>
          </p:nvSpPr>
          <p:spPr>
            <a:xfrm>
              <a:off x="252" y="470"/>
              <a:ext cx="86" cy="102"/>
            </a:xfrm>
            <a:custGeom>
              <a:rect l="0" t="0" r="0" b="0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79" name="任意多边形 2219"/>
            <p:cNvSpPr/>
            <p:nvPr userDrawn="1"/>
          </p:nvSpPr>
          <p:spPr>
            <a:xfrm>
              <a:off x="171" y="511"/>
              <a:ext cx="76" cy="136"/>
            </a:xfrm>
            <a:custGeom>
              <a:rect l="0" t="0" r="0" b="0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80" name="任意多边形 2220"/>
            <p:cNvSpPr/>
            <p:nvPr userDrawn="1"/>
          </p:nvSpPr>
          <p:spPr>
            <a:xfrm>
              <a:off x="126" y="238"/>
              <a:ext cx="243" cy="116"/>
            </a:xfrm>
            <a:custGeom>
              <a:rect l="0" t="0" r="0" b="0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81" name="任意多边形 2221"/>
            <p:cNvSpPr/>
            <p:nvPr userDrawn="1"/>
          </p:nvSpPr>
          <p:spPr>
            <a:xfrm>
              <a:off x="404" y="561"/>
              <a:ext cx="177" cy="187"/>
            </a:xfrm>
            <a:custGeom>
              <a:rect l="0" t="0" r="0" b="0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82" name="任意多边形 2222"/>
            <p:cNvSpPr/>
            <p:nvPr userDrawn="1"/>
          </p:nvSpPr>
          <p:spPr>
            <a:xfrm>
              <a:off x="809" y="374"/>
              <a:ext cx="177" cy="36"/>
            </a:xfrm>
            <a:custGeom>
              <a:rect l="0" t="0" r="0" b="0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83" name="任意多边形 2223"/>
            <p:cNvSpPr/>
            <p:nvPr userDrawn="1"/>
          </p:nvSpPr>
          <p:spPr>
            <a:xfrm>
              <a:off x="869" y="369"/>
              <a:ext cx="137" cy="81"/>
            </a:xfrm>
            <a:custGeom>
              <a:rect l="0" t="0" r="0" b="0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84" name="任意多边形 2224"/>
            <p:cNvSpPr/>
            <p:nvPr userDrawn="1"/>
          </p:nvSpPr>
          <p:spPr>
            <a:xfrm>
              <a:off x="864" y="420"/>
              <a:ext cx="177" cy="86"/>
            </a:xfrm>
            <a:custGeom>
              <a:rect l="0" t="0" r="0" b="0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85" name="任意多边形 2225"/>
            <p:cNvSpPr/>
            <p:nvPr userDrawn="1"/>
          </p:nvSpPr>
          <p:spPr>
            <a:xfrm>
              <a:off x="748" y="501"/>
              <a:ext cx="248" cy="60"/>
            </a:xfrm>
            <a:custGeom>
              <a:rect l="0" t="0" r="0" b="0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86" name="任意多边形 2226"/>
            <p:cNvSpPr/>
            <p:nvPr userDrawn="1"/>
          </p:nvSpPr>
          <p:spPr>
            <a:xfrm>
              <a:off x="773" y="556"/>
              <a:ext cx="203" cy="56"/>
            </a:xfrm>
            <a:custGeom>
              <a:rect l="0" t="0" r="0" b="0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87" name="任意多边形 2227"/>
            <p:cNvSpPr/>
            <p:nvPr userDrawn="1"/>
          </p:nvSpPr>
          <p:spPr>
            <a:xfrm>
              <a:off x="763" y="602"/>
              <a:ext cx="207" cy="172"/>
            </a:xfrm>
            <a:custGeom>
              <a:rect l="0" t="0" r="0" b="0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88" name="任意多边形 2228"/>
            <p:cNvSpPr/>
            <p:nvPr userDrawn="1"/>
          </p:nvSpPr>
          <p:spPr>
            <a:xfrm>
              <a:off x="900" y="521"/>
              <a:ext cx="126" cy="318"/>
            </a:xfrm>
            <a:custGeom>
              <a:rect l="0" t="0" r="0" b="0"/>
              <a:pathLst>
                <a:path w="25" h="62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211" name="标题 2210"/>
          <p:cNvSpPr>
            <a:spLocks noGrp="1" noRot="1"/>
          </p:cNvSpPr>
          <p:nvPr>
            <p:ph type="ctrTitle"/>
          </p:nvPr>
        </p:nvSpPr>
        <p:spPr>
          <a:xfrm>
            <a:off x="914400" y="2057400"/>
            <a:ext cx="10363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215" name="副标题 2214"/>
          <p:cNvSpPr>
            <a:spLocks noGrp="1" noRot="1"/>
          </p:cNvSpPr>
          <p:nvPr>
            <p:ph type="subTitle" idx="1"/>
          </p:nvPr>
        </p:nvSpPr>
        <p:spPr>
          <a:xfrm>
            <a:off x="1828800" y="3505200"/>
            <a:ext cx="85344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2212" name="日期占位符 2211"/>
          <p:cNvSpPr>
            <a:spLocks noGrp="1"/>
          </p:cNvSpPr>
          <p:nvPr>
            <p:ph type="dt" sz="half" idx="2"/>
          </p:nvPr>
        </p:nvSpPr>
        <p:spPr>
          <a:xfrm>
            <a:off x="402167" y="6248400"/>
            <a:ext cx="3052233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>
                <a:latin typeface="Arial" pitchFamily="34" charset="0"/>
              </a:defRPr>
            </a:lvl1pPr>
          </a:lstStyle>
          <a:p>
            <a:pPr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2213" name="页脚占位符 2212"/>
          <p:cNvSpPr>
            <a:spLocks noGrp="1"/>
          </p:cNvSpPr>
          <p:nvPr>
            <p:ph type="ftr" sz="quarter" idx="3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>
                <a:latin typeface="Arial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2214" name="灯片编号占位符 2213"/>
          <p:cNvSpPr>
            <a:spLocks noGrp="1"/>
          </p:cNvSpPr>
          <p:nvPr>
            <p:ph type="sldNum" sz="quarter" idx="4"/>
          </p:nvPr>
        </p:nvSpPr>
        <p:spPr>
          <a:xfrm>
            <a:off x="8737600" y="6248400"/>
            <a:ext cx="3052233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>
                <a:latin typeface="Arial" pitchFamily="34" charset="0"/>
              </a:defRPr>
            </a:lvl1pPr>
          </a:lstStyle>
          <a:p>
            <a:pPr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1600200"/>
            <a:ext cx="5326888" cy="44989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57112" y="1600200"/>
            <a:ext cx="5326888" cy="44989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38684" y="228600"/>
            <a:ext cx="2846917" cy="587057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7933" y="228600"/>
            <a:ext cx="8375712" cy="58705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242" name="组合 1025"/>
          <p:cNvGrpSpPr/>
          <p:nvPr/>
        </p:nvGrpSpPr>
        <p:grpSpPr>
          <a:xfrm>
            <a:off x="755651" y="0"/>
            <a:ext cx="10521949" cy="6821488"/>
            <a:chExt cx="4971" cy="4297"/>
          </a:xfrm>
        </p:grpSpPr>
        <p:sp>
          <p:nvSpPr>
            <p:cNvPr id="10243" name="矩形 1026"/>
            <p:cNvSpPr/>
            <p:nvPr/>
          </p:nvSpPr>
          <p:spPr>
            <a:xfrm>
              <a:off x="35" y="0"/>
              <a:ext cx="21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44" name="任意多边形 1027"/>
            <p:cNvSpPr>
              <a:spLocks noEditPoints="1"/>
            </p:cNvSpPr>
            <p:nvPr/>
          </p:nvSpPr>
          <p:spPr>
            <a:xfrm>
              <a:off x="35" y="202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45" name="任意多边形 1028"/>
            <p:cNvSpPr>
              <a:spLocks noEditPoints="1"/>
            </p:cNvSpPr>
            <p:nvPr/>
          </p:nvSpPr>
          <p:spPr>
            <a:xfrm>
              <a:off x="35" y="607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46" name="任意多边形 1029"/>
            <p:cNvSpPr>
              <a:spLocks noEditPoints="1"/>
            </p:cNvSpPr>
            <p:nvPr/>
          </p:nvSpPr>
          <p:spPr>
            <a:xfrm>
              <a:off x="35" y="1011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47" name="任意多边形 1030"/>
            <p:cNvSpPr>
              <a:spLocks noEditPoints="1"/>
            </p:cNvSpPr>
            <p:nvPr/>
          </p:nvSpPr>
          <p:spPr>
            <a:xfrm>
              <a:off x="35" y="1415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48" name="任意多边形 1031"/>
            <p:cNvSpPr>
              <a:spLocks noEditPoints="1"/>
            </p:cNvSpPr>
            <p:nvPr/>
          </p:nvSpPr>
          <p:spPr>
            <a:xfrm>
              <a:off x="35" y="1820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49" name="任意多边形 1032"/>
            <p:cNvSpPr>
              <a:spLocks noEditPoints="1"/>
            </p:cNvSpPr>
            <p:nvPr/>
          </p:nvSpPr>
          <p:spPr>
            <a:xfrm>
              <a:off x="35" y="2224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0" name="任意多边形 1033"/>
            <p:cNvSpPr>
              <a:spLocks noEditPoints="1"/>
            </p:cNvSpPr>
            <p:nvPr/>
          </p:nvSpPr>
          <p:spPr>
            <a:xfrm>
              <a:off x="35" y="2629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1" name="任意多边形 1034"/>
            <p:cNvSpPr>
              <a:spLocks noEditPoints="1"/>
            </p:cNvSpPr>
            <p:nvPr/>
          </p:nvSpPr>
          <p:spPr>
            <a:xfrm>
              <a:off x="35" y="3033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2" name="任意多边形 1035"/>
            <p:cNvSpPr>
              <a:spLocks noEditPoints="1"/>
            </p:cNvSpPr>
            <p:nvPr/>
          </p:nvSpPr>
          <p:spPr>
            <a:xfrm>
              <a:off x="35" y="3438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3" name="任意多边形 1036"/>
            <p:cNvSpPr>
              <a:spLocks noEditPoints="1"/>
            </p:cNvSpPr>
            <p:nvPr/>
          </p:nvSpPr>
          <p:spPr>
            <a:xfrm>
              <a:off x="35" y="3842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4" name="矩形 1037"/>
            <p:cNvSpPr/>
            <p:nvPr/>
          </p:nvSpPr>
          <p:spPr>
            <a:xfrm>
              <a:off x="35" y="4246"/>
              <a:ext cx="21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55" name="矩形 1038"/>
            <p:cNvSpPr/>
            <p:nvPr/>
          </p:nvSpPr>
          <p:spPr>
            <a:xfrm>
              <a:off x="480" y="0"/>
              <a:ext cx="21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56" name="任意多边形 1039"/>
            <p:cNvSpPr>
              <a:spLocks noEditPoints="1"/>
            </p:cNvSpPr>
            <p:nvPr/>
          </p:nvSpPr>
          <p:spPr>
            <a:xfrm>
              <a:off x="480" y="202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7" name="任意多边形 1040"/>
            <p:cNvSpPr>
              <a:spLocks noEditPoints="1"/>
            </p:cNvSpPr>
            <p:nvPr/>
          </p:nvSpPr>
          <p:spPr>
            <a:xfrm>
              <a:off x="480" y="607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8" name="任意多边形 1041"/>
            <p:cNvSpPr>
              <a:spLocks noEditPoints="1"/>
            </p:cNvSpPr>
            <p:nvPr/>
          </p:nvSpPr>
          <p:spPr>
            <a:xfrm>
              <a:off x="480" y="1011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59" name="任意多边形 1042"/>
            <p:cNvSpPr>
              <a:spLocks noEditPoints="1"/>
            </p:cNvSpPr>
            <p:nvPr/>
          </p:nvSpPr>
          <p:spPr>
            <a:xfrm>
              <a:off x="480" y="1415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0" name="任意多边形 1043"/>
            <p:cNvSpPr>
              <a:spLocks noEditPoints="1"/>
            </p:cNvSpPr>
            <p:nvPr/>
          </p:nvSpPr>
          <p:spPr>
            <a:xfrm>
              <a:off x="480" y="1820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1" name="任意多边形 1044"/>
            <p:cNvSpPr>
              <a:spLocks noEditPoints="1"/>
            </p:cNvSpPr>
            <p:nvPr/>
          </p:nvSpPr>
          <p:spPr>
            <a:xfrm>
              <a:off x="480" y="2224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2" name="任意多边形 1045"/>
            <p:cNvSpPr>
              <a:spLocks noEditPoints="1"/>
            </p:cNvSpPr>
            <p:nvPr/>
          </p:nvSpPr>
          <p:spPr>
            <a:xfrm>
              <a:off x="480" y="2629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3" name="任意多边形 1046"/>
            <p:cNvSpPr>
              <a:spLocks noEditPoints="1"/>
            </p:cNvSpPr>
            <p:nvPr/>
          </p:nvSpPr>
          <p:spPr>
            <a:xfrm>
              <a:off x="480" y="3033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4" name="任意多边形 1047"/>
            <p:cNvSpPr>
              <a:spLocks noEditPoints="1"/>
            </p:cNvSpPr>
            <p:nvPr/>
          </p:nvSpPr>
          <p:spPr>
            <a:xfrm>
              <a:off x="480" y="3438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5" name="任意多边形 1048"/>
            <p:cNvSpPr>
              <a:spLocks noEditPoints="1"/>
            </p:cNvSpPr>
            <p:nvPr/>
          </p:nvSpPr>
          <p:spPr>
            <a:xfrm>
              <a:off x="480" y="3842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6" name="矩形 1049"/>
            <p:cNvSpPr/>
            <p:nvPr/>
          </p:nvSpPr>
          <p:spPr>
            <a:xfrm>
              <a:off x="480" y="4246"/>
              <a:ext cx="21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67" name="矩形 1050"/>
            <p:cNvSpPr/>
            <p:nvPr/>
          </p:nvSpPr>
          <p:spPr>
            <a:xfrm>
              <a:off x="930" y="0"/>
              <a:ext cx="21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68" name="任意多边形 1051"/>
            <p:cNvSpPr>
              <a:spLocks noEditPoints="1"/>
            </p:cNvSpPr>
            <p:nvPr/>
          </p:nvSpPr>
          <p:spPr>
            <a:xfrm>
              <a:off x="930" y="202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9" name="任意多边形 1052"/>
            <p:cNvSpPr>
              <a:spLocks noEditPoints="1"/>
            </p:cNvSpPr>
            <p:nvPr/>
          </p:nvSpPr>
          <p:spPr>
            <a:xfrm>
              <a:off x="930" y="607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0" name="任意多边形 1053"/>
            <p:cNvSpPr>
              <a:spLocks noEditPoints="1"/>
            </p:cNvSpPr>
            <p:nvPr/>
          </p:nvSpPr>
          <p:spPr>
            <a:xfrm>
              <a:off x="930" y="1011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1" name="任意多边形 1054"/>
            <p:cNvSpPr>
              <a:spLocks noEditPoints="1"/>
            </p:cNvSpPr>
            <p:nvPr/>
          </p:nvSpPr>
          <p:spPr>
            <a:xfrm>
              <a:off x="930" y="1415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2" name="任意多边形 1055"/>
            <p:cNvSpPr>
              <a:spLocks noEditPoints="1"/>
            </p:cNvSpPr>
            <p:nvPr/>
          </p:nvSpPr>
          <p:spPr>
            <a:xfrm>
              <a:off x="930" y="1820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任意多边形 1056"/>
            <p:cNvSpPr>
              <a:spLocks noEditPoints="1"/>
            </p:cNvSpPr>
            <p:nvPr/>
          </p:nvSpPr>
          <p:spPr>
            <a:xfrm>
              <a:off x="930" y="2224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4" name="任意多边形 1057"/>
            <p:cNvSpPr>
              <a:spLocks noEditPoints="1"/>
            </p:cNvSpPr>
            <p:nvPr/>
          </p:nvSpPr>
          <p:spPr>
            <a:xfrm>
              <a:off x="930" y="2629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5" name="任意多边形 1058"/>
            <p:cNvSpPr>
              <a:spLocks noEditPoints="1"/>
            </p:cNvSpPr>
            <p:nvPr/>
          </p:nvSpPr>
          <p:spPr>
            <a:xfrm>
              <a:off x="930" y="3033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6" name="任意多边形 1059"/>
            <p:cNvSpPr>
              <a:spLocks noEditPoints="1"/>
            </p:cNvSpPr>
            <p:nvPr/>
          </p:nvSpPr>
          <p:spPr>
            <a:xfrm>
              <a:off x="930" y="3438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7" name="任意多边形 1060"/>
            <p:cNvSpPr>
              <a:spLocks noEditPoints="1"/>
            </p:cNvSpPr>
            <p:nvPr/>
          </p:nvSpPr>
          <p:spPr>
            <a:xfrm>
              <a:off x="930" y="3842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8" name="矩形 1061"/>
            <p:cNvSpPr/>
            <p:nvPr/>
          </p:nvSpPr>
          <p:spPr>
            <a:xfrm>
              <a:off x="930" y="4246"/>
              <a:ext cx="21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79" name="矩形 1062"/>
            <p:cNvSpPr/>
            <p:nvPr/>
          </p:nvSpPr>
          <p:spPr>
            <a:xfrm>
              <a:off x="1375" y="0"/>
              <a:ext cx="21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80" name="任意多边形 1063"/>
            <p:cNvSpPr>
              <a:spLocks noEditPoints="1"/>
            </p:cNvSpPr>
            <p:nvPr/>
          </p:nvSpPr>
          <p:spPr>
            <a:xfrm>
              <a:off x="1375" y="202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1" name="任意多边形 1064"/>
            <p:cNvSpPr>
              <a:spLocks noEditPoints="1"/>
            </p:cNvSpPr>
            <p:nvPr/>
          </p:nvSpPr>
          <p:spPr>
            <a:xfrm>
              <a:off x="1375" y="607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2" name="任意多边形 1065"/>
            <p:cNvSpPr>
              <a:spLocks noEditPoints="1"/>
            </p:cNvSpPr>
            <p:nvPr/>
          </p:nvSpPr>
          <p:spPr>
            <a:xfrm>
              <a:off x="1375" y="1011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任意多边形 1066"/>
            <p:cNvSpPr>
              <a:spLocks noEditPoints="1"/>
            </p:cNvSpPr>
            <p:nvPr/>
          </p:nvSpPr>
          <p:spPr>
            <a:xfrm>
              <a:off x="1375" y="1415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任意多边形 1067"/>
            <p:cNvSpPr>
              <a:spLocks noEditPoints="1"/>
            </p:cNvSpPr>
            <p:nvPr/>
          </p:nvSpPr>
          <p:spPr>
            <a:xfrm>
              <a:off x="1375" y="1820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5" name="任意多边形 1068"/>
            <p:cNvSpPr>
              <a:spLocks noEditPoints="1"/>
            </p:cNvSpPr>
            <p:nvPr/>
          </p:nvSpPr>
          <p:spPr>
            <a:xfrm>
              <a:off x="1375" y="2224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任意多边形 1069"/>
            <p:cNvSpPr>
              <a:spLocks noEditPoints="1"/>
            </p:cNvSpPr>
            <p:nvPr/>
          </p:nvSpPr>
          <p:spPr>
            <a:xfrm>
              <a:off x="1375" y="2629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7" name="任意多边形 1070"/>
            <p:cNvSpPr>
              <a:spLocks noEditPoints="1"/>
            </p:cNvSpPr>
            <p:nvPr/>
          </p:nvSpPr>
          <p:spPr>
            <a:xfrm>
              <a:off x="1375" y="3033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8" name="任意多边形 1071"/>
            <p:cNvSpPr>
              <a:spLocks noEditPoints="1"/>
            </p:cNvSpPr>
            <p:nvPr/>
          </p:nvSpPr>
          <p:spPr>
            <a:xfrm>
              <a:off x="1375" y="3438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9" name="任意多边形 1072"/>
            <p:cNvSpPr>
              <a:spLocks noEditPoints="1"/>
            </p:cNvSpPr>
            <p:nvPr/>
          </p:nvSpPr>
          <p:spPr>
            <a:xfrm>
              <a:off x="1375" y="3842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0" name="矩形 1073"/>
            <p:cNvSpPr/>
            <p:nvPr/>
          </p:nvSpPr>
          <p:spPr>
            <a:xfrm>
              <a:off x="1375" y="4246"/>
              <a:ext cx="21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91" name="矩形 1074"/>
            <p:cNvSpPr/>
            <p:nvPr/>
          </p:nvSpPr>
          <p:spPr>
            <a:xfrm>
              <a:off x="1820" y="0"/>
              <a:ext cx="21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92" name="任意多边形 1075"/>
            <p:cNvSpPr>
              <a:spLocks noEditPoints="1"/>
            </p:cNvSpPr>
            <p:nvPr/>
          </p:nvSpPr>
          <p:spPr>
            <a:xfrm>
              <a:off x="1820" y="202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3" name="任意多边形 1076"/>
            <p:cNvSpPr>
              <a:spLocks noEditPoints="1"/>
            </p:cNvSpPr>
            <p:nvPr/>
          </p:nvSpPr>
          <p:spPr>
            <a:xfrm>
              <a:off x="1820" y="607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4" name="任意多边形 1077"/>
            <p:cNvSpPr>
              <a:spLocks noEditPoints="1"/>
            </p:cNvSpPr>
            <p:nvPr/>
          </p:nvSpPr>
          <p:spPr>
            <a:xfrm>
              <a:off x="1820" y="1011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5" name="任意多边形 1078"/>
            <p:cNvSpPr>
              <a:spLocks noEditPoints="1"/>
            </p:cNvSpPr>
            <p:nvPr/>
          </p:nvSpPr>
          <p:spPr>
            <a:xfrm>
              <a:off x="1820" y="1415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任意多边形 1079"/>
            <p:cNvSpPr>
              <a:spLocks noEditPoints="1"/>
            </p:cNvSpPr>
            <p:nvPr/>
          </p:nvSpPr>
          <p:spPr>
            <a:xfrm>
              <a:off x="1820" y="1820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7" name="任意多边形 1080"/>
            <p:cNvSpPr>
              <a:spLocks noEditPoints="1"/>
            </p:cNvSpPr>
            <p:nvPr/>
          </p:nvSpPr>
          <p:spPr>
            <a:xfrm>
              <a:off x="1820" y="2224"/>
              <a:ext cx="21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任意多边形 1081"/>
            <p:cNvSpPr>
              <a:spLocks noEditPoints="1"/>
            </p:cNvSpPr>
            <p:nvPr/>
          </p:nvSpPr>
          <p:spPr>
            <a:xfrm>
              <a:off x="1820" y="2629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9" name="任意多边形 1082"/>
            <p:cNvSpPr>
              <a:spLocks noEditPoints="1"/>
            </p:cNvSpPr>
            <p:nvPr/>
          </p:nvSpPr>
          <p:spPr>
            <a:xfrm>
              <a:off x="1820" y="3033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0" name="任意多边形 1083"/>
            <p:cNvSpPr>
              <a:spLocks noEditPoints="1"/>
            </p:cNvSpPr>
            <p:nvPr/>
          </p:nvSpPr>
          <p:spPr>
            <a:xfrm>
              <a:off x="1820" y="3438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1" name="任意多边形 1084"/>
            <p:cNvSpPr>
              <a:spLocks noEditPoints="1"/>
            </p:cNvSpPr>
            <p:nvPr/>
          </p:nvSpPr>
          <p:spPr>
            <a:xfrm>
              <a:off x="1820" y="3842"/>
              <a:ext cx="21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2" name="矩形 1085"/>
            <p:cNvSpPr/>
            <p:nvPr/>
          </p:nvSpPr>
          <p:spPr>
            <a:xfrm>
              <a:off x="1820" y="4246"/>
              <a:ext cx="21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03" name="矩形 1086"/>
            <p:cNvSpPr/>
            <p:nvPr/>
          </p:nvSpPr>
          <p:spPr>
            <a:xfrm>
              <a:off x="2271" y="0"/>
              <a:ext cx="20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04" name="任意多边形 1087"/>
            <p:cNvSpPr>
              <a:spLocks noEditPoints="1"/>
            </p:cNvSpPr>
            <p:nvPr/>
          </p:nvSpPr>
          <p:spPr>
            <a:xfrm>
              <a:off x="2271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5" name="任意多边形 1088"/>
            <p:cNvSpPr>
              <a:spLocks noEditPoints="1"/>
            </p:cNvSpPr>
            <p:nvPr/>
          </p:nvSpPr>
          <p:spPr>
            <a:xfrm>
              <a:off x="2271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6" name="任意多边形 1089"/>
            <p:cNvSpPr>
              <a:spLocks noEditPoints="1"/>
            </p:cNvSpPr>
            <p:nvPr/>
          </p:nvSpPr>
          <p:spPr>
            <a:xfrm>
              <a:off x="2271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7" name="任意多边形 1090"/>
            <p:cNvSpPr>
              <a:spLocks noEditPoints="1"/>
            </p:cNvSpPr>
            <p:nvPr/>
          </p:nvSpPr>
          <p:spPr>
            <a:xfrm>
              <a:off x="2271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任意多边形 1091"/>
            <p:cNvSpPr>
              <a:spLocks noEditPoints="1"/>
            </p:cNvSpPr>
            <p:nvPr/>
          </p:nvSpPr>
          <p:spPr>
            <a:xfrm>
              <a:off x="2271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任意多边形 1092"/>
            <p:cNvSpPr>
              <a:spLocks noEditPoints="1"/>
            </p:cNvSpPr>
            <p:nvPr/>
          </p:nvSpPr>
          <p:spPr>
            <a:xfrm>
              <a:off x="2271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任意多边形 1093"/>
            <p:cNvSpPr>
              <a:spLocks noEditPoints="1"/>
            </p:cNvSpPr>
            <p:nvPr/>
          </p:nvSpPr>
          <p:spPr>
            <a:xfrm>
              <a:off x="2271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1" name="任意多边形 1094"/>
            <p:cNvSpPr>
              <a:spLocks noEditPoints="1"/>
            </p:cNvSpPr>
            <p:nvPr/>
          </p:nvSpPr>
          <p:spPr>
            <a:xfrm>
              <a:off x="2271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2" name="任意多边形 1095"/>
            <p:cNvSpPr>
              <a:spLocks noEditPoints="1"/>
            </p:cNvSpPr>
            <p:nvPr/>
          </p:nvSpPr>
          <p:spPr>
            <a:xfrm>
              <a:off x="2271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3" name="任意多边形 1096"/>
            <p:cNvSpPr>
              <a:spLocks noEditPoints="1"/>
            </p:cNvSpPr>
            <p:nvPr/>
          </p:nvSpPr>
          <p:spPr>
            <a:xfrm>
              <a:off x="2271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4" name="矩形 1097"/>
            <p:cNvSpPr/>
            <p:nvPr/>
          </p:nvSpPr>
          <p:spPr>
            <a:xfrm>
              <a:off x="2271" y="4246"/>
              <a:ext cx="20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15" name="矩形 1098"/>
            <p:cNvSpPr/>
            <p:nvPr/>
          </p:nvSpPr>
          <p:spPr>
            <a:xfrm>
              <a:off x="2716" y="0"/>
              <a:ext cx="20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16" name="任意多边形 1099"/>
            <p:cNvSpPr>
              <a:spLocks noEditPoints="1"/>
            </p:cNvSpPr>
            <p:nvPr/>
          </p:nvSpPr>
          <p:spPr>
            <a:xfrm>
              <a:off x="2716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7" name="任意多边形 1100"/>
            <p:cNvSpPr>
              <a:spLocks noEditPoints="1"/>
            </p:cNvSpPr>
            <p:nvPr/>
          </p:nvSpPr>
          <p:spPr>
            <a:xfrm>
              <a:off x="2716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8" name="任意多边形 1101"/>
            <p:cNvSpPr>
              <a:spLocks noEditPoints="1"/>
            </p:cNvSpPr>
            <p:nvPr/>
          </p:nvSpPr>
          <p:spPr>
            <a:xfrm>
              <a:off x="2716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9" name="任意多边形 1102"/>
            <p:cNvSpPr>
              <a:spLocks noEditPoints="1"/>
            </p:cNvSpPr>
            <p:nvPr/>
          </p:nvSpPr>
          <p:spPr>
            <a:xfrm>
              <a:off x="2716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0" name="任意多边形 1103"/>
            <p:cNvSpPr>
              <a:spLocks noEditPoints="1"/>
            </p:cNvSpPr>
            <p:nvPr/>
          </p:nvSpPr>
          <p:spPr>
            <a:xfrm>
              <a:off x="2716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1" name="任意多边形 1104"/>
            <p:cNvSpPr>
              <a:spLocks noEditPoints="1"/>
            </p:cNvSpPr>
            <p:nvPr/>
          </p:nvSpPr>
          <p:spPr>
            <a:xfrm>
              <a:off x="2716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2" name="任意多边形 1105"/>
            <p:cNvSpPr>
              <a:spLocks noEditPoints="1"/>
            </p:cNvSpPr>
            <p:nvPr/>
          </p:nvSpPr>
          <p:spPr>
            <a:xfrm>
              <a:off x="2716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3" name="任意多边形 1106"/>
            <p:cNvSpPr>
              <a:spLocks noEditPoints="1"/>
            </p:cNvSpPr>
            <p:nvPr/>
          </p:nvSpPr>
          <p:spPr>
            <a:xfrm>
              <a:off x="2716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4" name="任意多边形 1107"/>
            <p:cNvSpPr>
              <a:spLocks noEditPoints="1"/>
            </p:cNvSpPr>
            <p:nvPr/>
          </p:nvSpPr>
          <p:spPr>
            <a:xfrm>
              <a:off x="2716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5" name="任意多边形 1108"/>
            <p:cNvSpPr>
              <a:spLocks noEditPoints="1"/>
            </p:cNvSpPr>
            <p:nvPr/>
          </p:nvSpPr>
          <p:spPr>
            <a:xfrm>
              <a:off x="2716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6" name="矩形 1109"/>
            <p:cNvSpPr/>
            <p:nvPr/>
          </p:nvSpPr>
          <p:spPr>
            <a:xfrm>
              <a:off x="2716" y="4246"/>
              <a:ext cx="20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27" name="矩形 1110"/>
            <p:cNvSpPr/>
            <p:nvPr/>
          </p:nvSpPr>
          <p:spPr>
            <a:xfrm>
              <a:off x="3161" y="0"/>
              <a:ext cx="20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28" name="任意多边形 1111"/>
            <p:cNvSpPr>
              <a:spLocks noEditPoints="1"/>
            </p:cNvSpPr>
            <p:nvPr/>
          </p:nvSpPr>
          <p:spPr>
            <a:xfrm>
              <a:off x="3161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9" name="任意多边形 1112"/>
            <p:cNvSpPr>
              <a:spLocks noEditPoints="1"/>
            </p:cNvSpPr>
            <p:nvPr/>
          </p:nvSpPr>
          <p:spPr>
            <a:xfrm>
              <a:off x="3161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30" name="任意多边形 1113"/>
            <p:cNvSpPr>
              <a:spLocks noEditPoints="1"/>
            </p:cNvSpPr>
            <p:nvPr/>
          </p:nvSpPr>
          <p:spPr>
            <a:xfrm>
              <a:off x="3161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31" name="任意多边形 1114"/>
            <p:cNvSpPr>
              <a:spLocks noEditPoints="1"/>
            </p:cNvSpPr>
            <p:nvPr/>
          </p:nvSpPr>
          <p:spPr>
            <a:xfrm>
              <a:off x="3161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32" name="任意多边形 1115"/>
            <p:cNvSpPr>
              <a:spLocks noEditPoints="1"/>
            </p:cNvSpPr>
            <p:nvPr/>
          </p:nvSpPr>
          <p:spPr>
            <a:xfrm>
              <a:off x="3161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33" name="任意多边形 1116"/>
            <p:cNvSpPr>
              <a:spLocks noEditPoints="1"/>
            </p:cNvSpPr>
            <p:nvPr/>
          </p:nvSpPr>
          <p:spPr>
            <a:xfrm>
              <a:off x="3161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34" name="任意多边形 1117"/>
            <p:cNvSpPr>
              <a:spLocks noEditPoints="1"/>
            </p:cNvSpPr>
            <p:nvPr/>
          </p:nvSpPr>
          <p:spPr>
            <a:xfrm>
              <a:off x="3161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35" name="任意多边形 1118"/>
            <p:cNvSpPr>
              <a:spLocks noEditPoints="1"/>
            </p:cNvSpPr>
            <p:nvPr/>
          </p:nvSpPr>
          <p:spPr>
            <a:xfrm>
              <a:off x="3161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36" name="任意多边形 1119"/>
            <p:cNvSpPr>
              <a:spLocks noEditPoints="1"/>
            </p:cNvSpPr>
            <p:nvPr/>
          </p:nvSpPr>
          <p:spPr>
            <a:xfrm>
              <a:off x="3161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37" name="任意多边形 1120"/>
            <p:cNvSpPr>
              <a:spLocks noEditPoints="1"/>
            </p:cNvSpPr>
            <p:nvPr/>
          </p:nvSpPr>
          <p:spPr>
            <a:xfrm>
              <a:off x="3161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38" name="矩形 1121"/>
            <p:cNvSpPr/>
            <p:nvPr/>
          </p:nvSpPr>
          <p:spPr>
            <a:xfrm>
              <a:off x="3161" y="4246"/>
              <a:ext cx="20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39" name="矩形 1122"/>
            <p:cNvSpPr/>
            <p:nvPr/>
          </p:nvSpPr>
          <p:spPr>
            <a:xfrm>
              <a:off x="3611" y="0"/>
              <a:ext cx="20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40" name="任意多边形 1123"/>
            <p:cNvSpPr>
              <a:spLocks noEditPoints="1"/>
            </p:cNvSpPr>
            <p:nvPr/>
          </p:nvSpPr>
          <p:spPr>
            <a:xfrm>
              <a:off x="3611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41" name="任意多边形 1124"/>
            <p:cNvSpPr>
              <a:spLocks noEditPoints="1"/>
            </p:cNvSpPr>
            <p:nvPr/>
          </p:nvSpPr>
          <p:spPr>
            <a:xfrm>
              <a:off x="3611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42" name="任意多边形 1125"/>
            <p:cNvSpPr>
              <a:spLocks noEditPoints="1"/>
            </p:cNvSpPr>
            <p:nvPr/>
          </p:nvSpPr>
          <p:spPr>
            <a:xfrm>
              <a:off x="3611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43" name="任意多边形 1126"/>
            <p:cNvSpPr>
              <a:spLocks noEditPoints="1"/>
            </p:cNvSpPr>
            <p:nvPr/>
          </p:nvSpPr>
          <p:spPr>
            <a:xfrm>
              <a:off x="3611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44" name="任意多边形 1127"/>
            <p:cNvSpPr>
              <a:spLocks noEditPoints="1"/>
            </p:cNvSpPr>
            <p:nvPr/>
          </p:nvSpPr>
          <p:spPr>
            <a:xfrm>
              <a:off x="3611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45" name="任意多边形 1128"/>
            <p:cNvSpPr>
              <a:spLocks noEditPoints="1"/>
            </p:cNvSpPr>
            <p:nvPr/>
          </p:nvSpPr>
          <p:spPr>
            <a:xfrm>
              <a:off x="3611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46" name="任意多边形 1129"/>
            <p:cNvSpPr>
              <a:spLocks noEditPoints="1"/>
            </p:cNvSpPr>
            <p:nvPr/>
          </p:nvSpPr>
          <p:spPr>
            <a:xfrm>
              <a:off x="3611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47" name="任意多边形 1130"/>
            <p:cNvSpPr>
              <a:spLocks noEditPoints="1"/>
            </p:cNvSpPr>
            <p:nvPr/>
          </p:nvSpPr>
          <p:spPr>
            <a:xfrm>
              <a:off x="3611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48" name="任意多边形 1131"/>
            <p:cNvSpPr>
              <a:spLocks noEditPoints="1"/>
            </p:cNvSpPr>
            <p:nvPr/>
          </p:nvSpPr>
          <p:spPr>
            <a:xfrm>
              <a:off x="3611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49" name="任意多边形 1132"/>
            <p:cNvSpPr>
              <a:spLocks noEditPoints="1"/>
            </p:cNvSpPr>
            <p:nvPr/>
          </p:nvSpPr>
          <p:spPr>
            <a:xfrm>
              <a:off x="3611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50" name="矩形 1133"/>
            <p:cNvSpPr/>
            <p:nvPr/>
          </p:nvSpPr>
          <p:spPr>
            <a:xfrm>
              <a:off x="3611" y="4246"/>
              <a:ext cx="20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51" name="矩形 1134"/>
            <p:cNvSpPr/>
            <p:nvPr/>
          </p:nvSpPr>
          <p:spPr>
            <a:xfrm>
              <a:off x="4056" y="0"/>
              <a:ext cx="20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52" name="任意多边形 1135"/>
            <p:cNvSpPr>
              <a:spLocks noEditPoints="1"/>
            </p:cNvSpPr>
            <p:nvPr/>
          </p:nvSpPr>
          <p:spPr>
            <a:xfrm>
              <a:off x="4056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53" name="任意多边形 1136"/>
            <p:cNvSpPr>
              <a:spLocks noEditPoints="1"/>
            </p:cNvSpPr>
            <p:nvPr/>
          </p:nvSpPr>
          <p:spPr>
            <a:xfrm>
              <a:off x="4056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54" name="任意多边形 1137"/>
            <p:cNvSpPr>
              <a:spLocks noEditPoints="1"/>
            </p:cNvSpPr>
            <p:nvPr/>
          </p:nvSpPr>
          <p:spPr>
            <a:xfrm>
              <a:off x="4056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55" name="任意多边形 1138"/>
            <p:cNvSpPr>
              <a:spLocks noEditPoints="1"/>
            </p:cNvSpPr>
            <p:nvPr/>
          </p:nvSpPr>
          <p:spPr>
            <a:xfrm>
              <a:off x="4056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56" name="任意多边形 1139"/>
            <p:cNvSpPr>
              <a:spLocks noEditPoints="1"/>
            </p:cNvSpPr>
            <p:nvPr/>
          </p:nvSpPr>
          <p:spPr>
            <a:xfrm>
              <a:off x="4056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57" name="任意多边形 1140"/>
            <p:cNvSpPr>
              <a:spLocks noEditPoints="1"/>
            </p:cNvSpPr>
            <p:nvPr/>
          </p:nvSpPr>
          <p:spPr>
            <a:xfrm>
              <a:off x="4056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58" name="任意多边形 1141"/>
            <p:cNvSpPr>
              <a:spLocks noEditPoints="1"/>
            </p:cNvSpPr>
            <p:nvPr/>
          </p:nvSpPr>
          <p:spPr>
            <a:xfrm>
              <a:off x="4056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59" name="任意多边形 1142"/>
            <p:cNvSpPr>
              <a:spLocks noEditPoints="1"/>
            </p:cNvSpPr>
            <p:nvPr/>
          </p:nvSpPr>
          <p:spPr>
            <a:xfrm>
              <a:off x="4056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60" name="任意多边形 1143"/>
            <p:cNvSpPr>
              <a:spLocks noEditPoints="1"/>
            </p:cNvSpPr>
            <p:nvPr/>
          </p:nvSpPr>
          <p:spPr>
            <a:xfrm>
              <a:off x="4056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61" name="任意多边形 1144"/>
            <p:cNvSpPr>
              <a:spLocks noEditPoints="1"/>
            </p:cNvSpPr>
            <p:nvPr/>
          </p:nvSpPr>
          <p:spPr>
            <a:xfrm>
              <a:off x="4056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62" name="矩形 1145"/>
            <p:cNvSpPr/>
            <p:nvPr/>
          </p:nvSpPr>
          <p:spPr>
            <a:xfrm>
              <a:off x="4056" y="4246"/>
              <a:ext cx="20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63" name="矩形 1146"/>
            <p:cNvSpPr/>
            <p:nvPr/>
          </p:nvSpPr>
          <p:spPr>
            <a:xfrm>
              <a:off x="4501" y="0"/>
              <a:ext cx="20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64" name="任意多边形 1147"/>
            <p:cNvSpPr>
              <a:spLocks noEditPoints="1"/>
            </p:cNvSpPr>
            <p:nvPr/>
          </p:nvSpPr>
          <p:spPr>
            <a:xfrm>
              <a:off x="4501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65" name="任意多边形 1148"/>
            <p:cNvSpPr>
              <a:spLocks noEditPoints="1"/>
            </p:cNvSpPr>
            <p:nvPr/>
          </p:nvSpPr>
          <p:spPr>
            <a:xfrm>
              <a:off x="4501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66" name="任意多边形 1149"/>
            <p:cNvSpPr>
              <a:spLocks noEditPoints="1"/>
            </p:cNvSpPr>
            <p:nvPr/>
          </p:nvSpPr>
          <p:spPr>
            <a:xfrm>
              <a:off x="4501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67" name="任意多边形 1150"/>
            <p:cNvSpPr>
              <a:spLocks noEditPoints="1"/>
            </p:cNvSpPr>
            <p:nvPr/>
          </p:nvSpPr>
          <p:spPr>
            <a:xfrm>
              <a:off x="4501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68" name="任意多边形 1151"/>
            <p:cNvSpPr>
              <a:spLocks noEditPoints="1"/>
            </p:cNvSpPr>
            <p:nvPr/>
          </p:nvSpPr>
          <p:spPr>
            <a:xfrm>
              <a:off x="4501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69" name="任意多边形 1152"/>
            <p:cNvSpPr>
              <a:spLocks noEditPoints="1"/>
            </p:cNvSpPr>
            <p:nvPr/>
          </p:nvSpPr>
          <p:spPr>
            <a:xfrm>
              <a:off x="4501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70" name="任意多边形 1153"/>
            <p:cNvSpPr>
              <a:spLocks noEditPoints="1"/>
            </p:cNvSpPr>
            <p:nvPr/>
          </p:nvSpPr>
          <p:spPr>
            <a:xfrm>
              <a:off x="4501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71" name="任意多边形 1154"/>
            <p:cNvSpPr>
              <a:spLocks noEditPoints="1"/>
            </p:cNvSpPr>
            <p:nvPr/>
          </p:nvSpPr>
          <p:spPr>
            <a:xfrm>
              <a:off x="4501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72" name="任意多边形 1155"/>
            <p:cNvSpPr>
              <a:spLocks noEditPoints="1"/>
            </p:cNvSpPr>
            <p:nvPr/>
          </p:nvSpPr>
          <p:spPr>
            <a:xfrm>
              <a:off x="4501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73" name="任意多边形 1156"/>
            <p:cNvSpPr>
              <a:spLocks noEditPoints="1"/>
            </p:cNvSpPr>
            <p:nvPr/>
          </p:nvSpPr>
          <p:spPr>
            <a:xfrm>
              <a:off x="4501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74" name="矩形 1157"/>
            <p:cNvSpPr/>
            <p:nvPr/>
          </p:nvSpPr>
          <p:spPr>
            <a:xfrm>
              <a:off x="4501" y="4246"/>
              <a:ext cx="20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75" name="矩形 1158"/>
            <p:cNvSpPr/>
            <p:nvPr/>
          </p:nvSpPr>
          <p:spPr>
            <a:xfrm>
              <a:off x="4951" y="0"/>
              <a:ext cx="20" cy="10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76" name="任意多边形 1159"/>
            <p:cNvSpPr>
              <a:spLocks noEditPoints="1"/>
            </p:cNvSpPr>
            <p:nvPr/>
          </p:nvSpPr>
          <p:spPr>
            <a:xfrm>
              <a:off x="4951" y="202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77" name="任意多边形 1160"/>
            <p:cNvSpPr>
              <a:spLocks noEditPoints="1"/>
            </p:cNvSpPr>
            <p:nvPr/>
          </p:nvSpPr>
          <p:spPr>
            <a:xfrm>
              <a:off x="4951" y="607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78" name="任意多边形 1161"/>
            <p:cNvSpPr>
              <a:spLocks noEditPoints="1"/>
            </p:cNvSpPr>
            <p:nvPr/>
          </p:nvSpPr>
          <p:spPr>
            <a:xfrm>
              <a:off x="4951" y="1011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79" name="任意多边形 1162"/>
            <p:cNvSpPr>
              <a:spLocks noEditPoints="1"/>
            </p:cNvSpPr>
            <p:nvPr/>
          </p:nvSpPr>
          <p:spPr>
            <a:xfrm>
              <a:off x="4951" y="1415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80" name="任意多边形 1163"/>
            <p:cNvSpPr>
              <a:spLocks noEditPoints="1"/>
            </p:cNvSpPr>
            <p:nvPr/>
          </p:nvSpPr>
          <p:spPr>
            <a:xfrm>
              <a:off x="4951" y="1820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81" name="任意多边形 1164"/>
            <p:cNvSpPr>
              <a:spLocks noEditPoints="1"/>
            </p:cNvSpPr>
            <p:nvPr/>
          </p:nvSpPr>
          <p:spPr>
            <a:xfrm>
              <a:off x="4951" y="2224"/>
              <a:ext cx="20" cy="304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82" name="任意多边形 1165"/>
            <p:cNvSpPr>
              <a:spLocks noEditPoints="1"/>
            </p:cNvSpPr>
            <p:nvPr/>
          </p:nvSpPr>
          <p:spPr>
            <a:xfrm>
              <a:off x="4951" y="2629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83" name="任意多边形 1166"/>
            <p:cNvSpPr>
              <a:spLocks noEditPoints="1"/>
            </p:cNvSpPr>
            <p:nvPr/>
          </p:nvSpPr>
          <p:spPr>
            <a:xfrm>
              <a:off x="4951" y="3033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84" name="任意多边形 1167"/>
            <p:cNvSpPr>
              <a:spLocks noEditPoints="1"/>
            </p:cNvSpPr>
            <p:nvPr/>
          </p:nvSpPr>
          <p:spPr>
            <a:xfrm>
              <a:off x="4951" y="3438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85" name="任意多边形 1168"/>
            <p:cNvSpPr>
              <a:spLocks noEditPoints="1"/>
            </p:cNvSpPr>
            <p:nvPr/>
          </p:nvSpPr>
          <p:spPr>
            <a:xfrm>
              <a:off x="4951" y="3842"/>
              <a:ext cx="20" cy="303"/>
            </a:xfrm>
            <a:custGeom>
              <a:rect l="0" t="0" r="0" b="0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86" name="矩形 1169"/>
            <p:cNvSpPr/>
            <p:nvPr/>
          </p:nvSpPr>
          <p:spPr>
            <a:xfrm>
              <a:off x="4951" y="4246"/>
              <a:ext cx="20" cy="51"/>
            </a:xfrm>
            <a:prstGeom prst="rect">
              <a:avLst/>
            </a:pr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87" name="任意多边形 1170"/>
            <p:cNvSpPr/>
            <p:nvPr/>
          </p:nvSpPr>
          <p:spPr>
            <a:xfrm>
              <a:off x="0" y="3281"/>
              <a:ext cx="20" cy="10"/>
            </a:xfrm>
            <a:custGeom>
              <a:rect l="0" t="0" r="0" b="0"/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59998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388" name="组合 1171"/>
          <p:cNvGrpSpPr/>
          <p:nvPr/>
        </p:nvGrpSpPr>
        <p:grpSpPr>
          <a:xfrm>
            <a:off x="1422400" y="3444875"/>
            <a:ext cx="711200" cy="492125"/>
            <a:chExt cx="1062" cy="981"/>
          </a:xfrm>
        </p:grpSpPr>
        <p:sp>
          <p:nvSpPr>
            <p:cNvPr id="10389" name="任意多边形 1172"/>
            <p:cNvSpPr/>
            <p:nvPr userDrawn="1"/>
          </p:nvSpPr>
          <p:spPr>
            <a:xfrm>
              <a:off x="25" y="0"/>
              <a:ext cx="207" cy="81"/>
            </a:xfrm>
            <a:custGeom>
              <a:rect l="0" t="0" r="0" b="0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90" name="任意多边形 1173"/>
            <p:cNvSpPr>
              <a:spLocks noEditPoints="1"/>
            </p:cNvSpPr>
            <p:nvPr userDrawn="1"/>
          </p:nvSpPr>
          <p:spPr>
            <a:xfrm>
              <a:off x="0" y="5"/>
              <a:ext cx="1062" cy="976"/>
            </a:xfrm>
            <a:custGeom>
              <a:rect l="0" t="0" r="0" b="0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91" name="任意多边形 1174"/>
            <p:cNvSpPr/>
            <p:nvPr userDrawn="1"/>
          </p:nvSpPr>
          <p:spPr>
            <a:xfrm>
              <a:off x="252" y="470"/>
              <a:ext cx="86" cy="102"/>
            </a:xfrm>
            <a:custGeom>
              <a:rect l="0" t="0" r="0" b="0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92" name="任意多边形 1175"/>
            <p:cNvSpPr/>
            <p:nvPr userDrawn="1"/>
          </p:nvSpPr>
          <p:spPr>
            <a:xfrm>
              <a:off x="171" y="511"/>
              <a:ext cx="76" cy="136"/>
            </a:xfrm>
            <a:custGeom>
              <a:rect l="0" t="0" r="0" b="0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93" name="任意多边形 1176"/>
            <p:cNvSpPr/>
            <p:nvPr userDrawn="1"/>
          </p:nvSpPr>
          <p:spPr>
            <a:xfrm>
              <a:off x="126" y="238"/>
              <a:ext cx="243" cy="116"/>
            </a:xfrm>
            <a:custGeom>
              <a:rect l="0" t="0" r="0" b="0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94" name="任意多边形 1177"/>
            <p:cNvSpPr/>
            <p:nvPr userDrawn="1"/>
          </p:nvSpPr>
          <p:spPr>
            <a:xfrm>
              <a:off x="404" y="561"/>
              <a:ext cx="177" cy="187"/>
            </a:xfrm>
            <a:custGeom>
              <a:rect l="0" t="0" r="0" b="0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95" name="任意多边形 1178"/>
            <p:cNvSpPr/>
            <p:nvPr userDrawn="1"/>
          </p:nvSpPr>
          <p:spPr>
            <a:xfrm>
              <a:off x="809" y="374"/>
              <a:ext cx="177" cy="36"/>
            </a:xfrm>
            <a:custGeom>
              <a:rect l="0" t="0" r="0" b="0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96" name="任意多边形 1179"/>
            <p:cNvSpPr/>
            <p:nvPr userDrawn="1"/>
          </p:nvSpPr>
          <p:spPr>
            <a:xfrm>
              <a:off x="869" y="369"/>
              <a:ext cx="137" cy="81"/>
            </a:xfrm>
            <a:custGeom>
              <a:rect l="0" t="0" r="0" b="0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97" name="任意多边形 1180"/>
            <p:cNvSpPr/>
            <p:nvPr userDrawn="1"/>
          </p:nvSpPr>
          <p:spPr>
            <a:xfrm>
              <a:off x="864" y="420"/>
              <a:ext cx="177" cy="86"/>
            </a:xfrm>
            <a:custGeom>
              <a:rect l="0" t="0" r="0" b="0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98" name="任意多边形 1181"/>
            <p:cNvSpPr/>
            <p:nvPr userDrawn="1"/>
          </p:nvSpPr>
          <p:spPr>
            <a:xfrm>
              <a:off x="748" y="501"/>
              <a:ext cx="248" cy="60"/>
            </a:xfrm>
            <a:custGeom>
              <a:rect l="0" t="0" r="0" b="0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99" name="任意多边形 1182"/>
            <p:cNvSpPr/>
            <p:nvPr userDrawn="1"/>
          </p:nvSpPr>
          <p:spPr>
            <a:xfrm>
              <a:off x="773" y="556"/>
              <a:ext cx="203" cy="56"/>
            </a:xfrm>
            <a:custGeom>
              <a:rect l="0" t="0" r="0" b="0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00" name="任意多边形 1183"/>
            <p:cNvSpPr/>
            <p:nvPr userDrawn="1"/>
          </p:nvSpPr>
          <p:spPr>
            <a:xfrm>
              <a:off x="763" y="602"/>
              <a:ext cx="207" cy="172"/>
            </a:xfrm>
            <a:custGeom>
              <a:rect l="0" t="0" r="0" b="0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01" name="任意多边形 1184"/>
            <p:cNvSpPr/>
            <p:nvPr userDrawn="1"/>
          </p:nvSpPr>
          <p:spPr>
            <a:xfrm>
              <a:off x="900" y="521"/>
              <a:ext cx="126" cy="318"/>
            </a:xfrm>
            <a:custGeom>
              <a:rect l="0" t="0" r="0" b="0"/>
              <a:pathLst>
                <a:path w="25" h="62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02" name="组合 1185"/>
          <p:cNvGrpSpPr/>
          <p:nvPr/>
        </p:nvGrpSpPr>
        <p:grpSpPr>
          <a:xfrm>
            <a:off x="1422400" y="4552950"/>
            <a:ext cx="711200" cy="492125"/>
            <a:chExt cx="1062" cy="981"/>
          </a:xfrm>
        </p:grpSpPr>
        <p:sp>
          <p:nvSpPr>
            <p:cNvPr id="10403" name="任意多边形 1186"/>
            <p:cNvSpPr/>
            <p:nvPr userDrawn="1"/>
          </p:nvSpPr>
          <p:spPr>
            <a:xfrm>
              <a:off x="25" y="0"/>
              <a:ext cx="207" cy="81"/>
            </a:xfrm>
            <a:custGeom>
              <a:rect l="0" t="0" r="0" b="0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04" name="任意多边形 1187"/>
            <p:cNvSpPr>
              <a:spLocks noEditPoints="1"/>
            </p:cNvSpPr>
            <p:nvPr userDrawn="1"/>
          </p:nvSpPr>
          <p:spPr>
            <a:xfrm>
              <a:off x="0" y="5"/>
              <a:ext cx="1062" cy="976"/>
            </a:xfrm>
            <a:custGeom>
              <a:rect l="0" t="0" r="0" b="0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05" name="任意多边形 1188"/>
            <p:cNvSpPr/>
            <p:nvPr userDrawn="1"/>
          </p:nvSpPr>
          <p:spPr>
            <a:xfrm>
              <a:off x="252" y="470"/>
              <a:ext cx="86" cy="102"/>
            </a:xfrm>
            <a:custGeom>
              <a:rect l="0" t="0" r="0" b="0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06" name="任意多边形 1189"/>
            <p:cNvSpPr/>
            <p:nvPr userDrawn="1"/>
          </p:nvSpPr>
          <p:spPr>
            <a:xfrm>
              <a:off x="171" y="511"/>
              <a:ext cx="76" cy="136"/>
            </a:xfrm>
            <a:custGeom>
              <a:rect l="0" t="0" r="0" b="0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07" name="任意多边形 1190"/>
            <p:cNvSpPr/>
            <p:nvPr userDrawn="1"/>
          </p:nvSpPr>
          <p:spPr>
            <a:xfrm>
              <a:off x="126" y="238"/>
              <a:ext cx="243" cy="116"/>
            </a:xfrm>
            <a:custGeom>
              <a:rect l="0" t="0" r="0" b="0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08" name="任意多边形 1191"/>
            <p:cNvSpPr/>
            <p:nvPr userDrawn="1"/>
          </p:nvSpPr>
          <p:spPr>
            <a:xfrm>
              <a:off x="404" y="561"/>
              <a:ext cx="177" cy="187"/>
            </a:xfrm>
            <a:custGeom>
              <a:rect l="0" t="0" r="0" b="0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09" name="任意多边形 1192"/>
            <p:cNvSpPr/>
            <p:nvPr userDrawn="1"/>
          </p:nvSpPr>
          <p:spPr>
            <a:xfrm>
              <a:off x="809" y="374"/>
              <a:ext cx="177" cy="36"/>
            </a:xfrm>
            <a:custGeom>
              <a:rect l="0" t="0" r="0" b="0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10" name="任意多边形 1193"/>
            <p:cNvSpPr/>
            <p:nvPr userDrawn="1"/>
          </p:nvSpPr>
          <p:spPr>
            <a:xfrm>
              <a:off x="869" y="369"/>
              <a:ext cx="137" cy="81"/>
            </a:xfrm>
            <a:custGeom>
              <a:rect l="0" t="0" r="0" b="0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11" name="任意多边形 1194"/>
            <p:cNvSpPr/>
            <p:nvPr userDrawn="1"/>
          </p:nvSpPr>
          <p:spPr>
            <a:xfrm>
              <a:off x="864" y="420"/>
              <a:ext cx="177" cy="86"/>
            </a:xfrm>
            <a:custGeom>
              <a:rect l="0" t="0" r="0" b="0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12" name="任意多边形 1195"/>
            <p:cNvSpPr/>
            <p:nvPr userDrawn="1"/>
          </p:nvSpPr>
          <p:spPr>
            <a:xfrm>
              <a:off x="748" y="501"/>
              <a:ext cx="248" cy="60"/>
            </a:xfrm>
            <a:custGeom>
              <a:rect l="0" t="0" r="0" b="0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13" name="任意多边形 1196"/>
            <p:cNvSpPr/>
            <p:nvPr userDrawn="1"/>
          </p:nvSpPr>
          <p:spPr>
            <a:xfrm>
              <a:off x="773" y="556"/>
              <a:ext cx="203" cy="56"/>
            </a:xfrm>
            <a:custGeom>
              <a:rect l="0" t="0" r="0" b="0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14" name="任意多边形 1197"/>
            <p:cNvSpPr/>
            <p:nvPr userDrawn="1"/>
          </p:nvSpPr>
          <p:spPr>
            <a:xfrm>
              <a:off x="763" y="602"/>
              <a:ext cx="207" cy="172"/>
            </a:xfrm>
            <a:custGeom>
              <a:rect l="0" t="0" r="0" b="0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15" name="任意多边形 1198"/>
            <p:cNvSpPr/>
            <p:nvPr userDrawn="1"/>
          </p:nvSpPr>
          <p:spPr>
            <a:xfrm>
              <a:off x="900" y="521"/>
              <a:ext cx="126" cy="318"/>
            </a:xfrm>
            <a:custGeom>
              <a:rect l="0" t="0" r="0" b="0"/>
              <a:pathLst>
                <a:path w="25" h="62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16" name="组合 1199"/>
          <p:cNvGrpSpPr/>
          <p:nvPr/>
        </p:nvGrpSpPr>
        <p:grpSpPr>
          <a:xfrm>
            <a:off x="1422400" y="5562600"/>
            <a:ext cx="711200" cy="492125"/>
            <a:chExt cx="1062" cy="981"/>
          </a:xfrm>
        </p:grpSpPr>
        <p:sp>
          <p:nvSpPr>
            <p:cNvPr id="10417" name="任意多边形 1200"/>
            <p:cNvSpPr/>
            <p:nvPr userDrawn="1"/>
          </p:nvSpPr>
          <p:spPr>
            <a:xfrm>
              <a:off x="25" y="0"/>
              <a:ext cx="207" cy="81"/>
            </a:xfrm>
            <a:custGeom>
              <a:rect l="0" t="0" r="0" b="0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18" name="任意多边形 1201"/>
            <p:cNvSpPr>
              <a:spLocks noEditPoints="1"/>
            </p:cNvSpPr>
            <p:nvPr userDrawn="1"/>
          </p:nvSpPr>
          <p:spPr>
            <a:xfrm>
              <a:off x="0" y="5"/>
              <a:ext cx="1062" cy="976"/>
            </a:xfrm>
            <a:custGeom>
              <a:rect l="0" t="0" r="0" b="0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19" name="任意多边形 1202"/>
            <p:cNvSpPr/>
            <p:nvPr userDrawn="1"/>
          </p:nvSpPr>
          <p:spPr>
            <a:xfrm>
              <a:off x="252" y="470"/>
              <a:ext cx="86" cy="102"/>
            </a:xfrm>
            <a:custGeom>
              <a:rect l="0" t="0" r="0" b="0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20" name="任意多边形 1203"/>
            <p:cNvSpPr/>
            <p:nvPr userDrawn="1"/>
          </p:nvSpPr>
          <p:spPr>
            <a:xfrm>
              <a:off x="171" y="511"/>
              <a:ext cx="76" cy="136"/>
            </a:xfrm>
            <a:custGeom>
              <a:rect l="0" t="0" r="0" b="0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21" name="任意多边形 1204"/>
            <p:cNvSpPr/>
            <p:nvPr userDrawn="1"/>
          </p:nvSpPr>
          <p:spPr>
            <a:xfrm>
              <a:off x="126" y="238"/>
              <a:ext cx="243" cy="116"/>
            </a:xfrm>
            <a:custGeom>
              <a:rect l="0" t="0" r="0" b="0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22" name="任意多边形 1205"/>
            <p:cNvSpPr/>
            <p:nvPr userDrawn="1"/>
          </p:nvSpPr>
          <p:spPr>
            <a:xfrm>
              <a:off x="404" y="561"/>
              <a:ext cx="177" cy="187"/>
            </a:xfrm>
            <a:custGeom>
              <a:rect l="0" t="0" r="0" b="0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23" name="任意多边形 1206"/>
            <p:cNvSpPr/>
            <p:nvPr userDrawn="1"/>
          </p:nvSpPr>
          <p:spPr>
            <a:xfrm>
              <a:off x="809" y="374"/>
              <a:ext cx="177" cy="36"/>
            </a:xfrm>
            <a:custGeom>
              <a:rect l="0" t="0" r="0" b="0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24" name="任意多边形 1207"/>
            <p:cNvSpPr/>
            <p:nvPr userDrawn="1"/>
          </p:nvSpPr>
          <p:spPr>
            <a:xfrm>
              <a:off x="869" y="369"/>
              <a:ext cx="137" cy="81"/>
            </a:xfrm>
            <a:custGeom>
              <a:rect l="0" t="0" r="0" b="0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25" name="任意多边形 1208"/>
            <p:cNvSpPr/>
            <p:nvPr userDrawn="1"/>
          </p:nvSpPr>
          <p:spPr>
            <a:xfrm>
              <a:off x="864" y="420"/>
              <a:ext cx="177" cy="86"/>
            </a:xfrm>
            <a:custGeom>
              <a:rect l="0" t="0" r="0" b="0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26" name="任意多边形 1209"/>
            <p:cNvSpPr/>
            <p:nvPr userDrawn="1"/>
          </p:nvSpPr>
          <p:spPr>
            <a:xfrm>
              <a:off x="748" y="501"/>
              <a:ext cx="248" cy="60"/>
            </a:xfrm>
            <a:custGeom>
              <a:rect l="0" t="0" r="0" b="0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27" name="任意多边形 1210"/>
            <p:cNvSpPr/>
            <p:nvPr userDrawn="1"/>
          </p:nvSpPr>
          <p:spPr>
            <a:xfrm>
              <a:off x="773" y="556"/>
              <a:ext cx="203" cy="56"/>
            </a:xfrm>
            <a:custGeom>
              <a:rect l="0" t="0" r="0" b="0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28" name="任意多边形 1211"/>
            <p:cNvSpPr/>
            <p:nvPr userDrawn="1"/>
          </p:nvSpPr>
          <p:spPr>
            <a:xfrm>
              <a:off x="763" y="602"/>
              <a:ext cx="207" cy="172"/>
            </a:xfrm>
            <a:custGeom>
              <a:rect l="0" t="0" r="0" b="0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29" name="任意多边形 1212"/>
            <p:cNvSpPr/>
            <p:nvPr userDrawn="1"/>
          </p:nvSpPr>
          <p:spPr>
            <a:xfrm>
              <a:off x="900" y="521"/>
              <a:ext cx="126" cy="318"/>
            </a:xfrm>
            <a:custGeom>
              <a:rect l="0" t="0" r="0" b="0"/>
              <a:pathLst>
                <a:path w="25" h="62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30" name="组合 1213"/>
          <p:cNvGrpSpPr/>
          <p:nvPr/>
        </p:nvGrpSpPr>
        <p:grpSpPr>
          <a:xfrm>
            <a:off x="508000" y="3962400"/>
            <a:ext cx="711200" cy="492125"/>
            <a:chExt cx="1062" cy="981"/>
          </a:xfrm>
        </p:grpSpPr>
        <p:sp>
          <p:nvSpPr>
            <p:cNvPr id="10431" name="任意多边形 1214"/>
            <p:cNvSpPr/>
            <p:nvPr userDrawn="1"/>
          </p:nvSpPr>
          <p:spPr>
            <a:xfrm>
              <a:off x="25" y="0"/>
              <a:ext cx="207" cy="81"/>
            </a:xfrm>
            <a:custGeom>
              <a:rect l="0" t="0" r="0" b="0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32" name="任意多边形 1215"/>
            <p:cNvSpPr>
              <a:spLocks noEditPoints="1"/>
            </p:cNvSpPr>
            <p:nvPr userDrawn="1"/>
          </p:nvSpPr>
          <p:spPr>
            <a:xfrm>
              <a:off x="0" y="5"/>
              <a:ext cx="1062" cy="976"/>
            </a:xfrm>
            <a:custGeom>
              <a:rect l="0" t="0" r="0" b="0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33" name="任意多边形 1216"/>
            <p:cNvSpPr/>
            <p:nvPr userDrawn="1"/>
          </p:nvSpPr>
          <p:spPr>
            <a:xfrm>
              <a:off x="252" y="470"/>
              <a:ext cx="86" cy="102"/>
            </a:xfrm>
            <a:custGeom>
              <a:rect l="0" t="0" r="0" b="0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34" name="任意多边形 1217"/>
            <p:cNvSpPr/>
            <p:nvPr userDrawn="1"/>
          </p:nvSpPr>
          <p:spPr>
            <a:xfrm>
              <a:off x="171" y="511"/>
              <a:ext cx="76" cy="136"/>
            </a:xfrm>
            <a:custGeom>
              <a:rect l="0" t="0" r="0" b="0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35" name="任意多边形 1218"/>
            <p:cNvSpPr/>
            <p:nvPr userDrawn="1"/>
          </p:nvSpPr>
          <p:spPr>
            <a:xfrm>
              <a:off x="126" y="238"/>
              <a:ext cx="243" cy="116"/>
            </a:xfrm>
            <a:custGeom>
              <a:rect l="0" t="0" r="0" b="0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36" name="任意多边形 1219"/>
            <p:cNvSpPr/>
            <p:nvPr userDrawn="1"/>
          </p:nvSpPr>
          <p:spPr>
            <a:xfrm>
              <a:off x="404" y="561"/>
              <a:ext cx="177" cy="187"/>
            </a:xfrm>
            <a:custGeom>
              <a:rect l="0" t="0" r="0" b="0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37" name="任意多边形 1220"/>
            <p:cNvSpPr/>
            <p:nvPr userDrawn="1"/>
          </p:nvSpPr>
          <p:spPr>
            <a:xfrm>
              <a:off x="809" y="374"/>
              <a:ext cx="177" cy="36"/>
            </a:xfrm>
            <a:custGeom>
              <a:rect l="0" t="0" r="0" b="0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38" name="任意多边形 1221"/>
            <p:cNvSpPr/>
            <p:nvPr userDrawn="1"/>
          </p:nvSpPr>
          <p:spPr>
            <a:xfrm>
              <a:off x="869" y="369"/>
              <a:ext cx="137" cy="81"/>
            </a:xfrm>
            <a:custGeom>
              <a:rect l="0" t="0" r="0" b="0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39" name="任意多边形 1222"/>
            <p:cNvSpPr/>
            <p:nvPr userDrawn="1"/>
          </p:nvSpPr>
          <p:spPr>
            <a:xfrm>
              <a:off x="864" y="420"/>
              <a:ext cx="177" cy="86"/>
            </a:xfrm>
            <a:custGeom>
              <a:rect l="0" t="0" r="0" b="0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40" name="任意多边形 1223"/>
            <p:cNvSpPr/>
            <p:nvPr userDrawn="1"/>
          </p:nvSpPr>
          <p:spPr>
            <a:xfrm>
              <a:off x="748" y="501"/>
              <a:ext cx="248" cy="60"/>
            </a:xfrm>
            <a:custGeom>
              <a:rect l="0" t="0" r="0" b="0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41" name="任意多边形 1224"/>
            <p:cNvSpPr/>
            <p:nvPr userDrawn="1"/>
          </p:nvSpPr>
          <p:spPr>
            <a:xfrm>
              <a:off x="773" y="556"/>
              <a:ext cx="203" cy="56"/>
            </a:xfrm>
            <a:custGeom>
              <a:rect l="0" t="0" r="0" b="0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42" name="任意多边形 1225"/>
            <p:cNvSpPr/>
            <p:nvPr userDrawn="1"/>
          </p:nvSpPr>
          <p:spPr>
            <a:xfrm>
              <a:off x="763" y="602"/>
              <a:ext cx="207" cy="172"/>
            </a:xfrm>
            <a:custGeom>
              <a:rect l="0" t="0" r="0" b="0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43" name="任意多边形 1226"/>
            <p:cNvSpPr/>
            <p:nvPr userDrawn="1"/>
          </p:nvSpPr>
          <p:spPr>
            <a:xfrm>
              <a:off x="900" y="521"/>
              <a:ext cx="126" cy="318"/>
            </a:xfrm>
            <a:custGeom>
              <a:rect l="0" t="0" r="0" b="0"/>
              <a:pathLst>
                <a:path w="25" h="62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44" name="组合 1227"/>
          <p:cNvGrpSpPr/>
          <p:nvPr/>
        </p:nvGrpSpPr>
        <p:grpSpPr>
          <a:xfrm>
            <a:off x="508000" y="5070475"/>
            <a:ext cx="711200" cy="492125"/>
            <a:chExt cx="1062" cy="981"/>
          </a:xfrm>
        </p:grpSpPr>
        <p:sp>
          <p:nvSpPr>
            <p:cNvPr id="10445" name="任意多边形 1228"/>
            <p:cNvSpPr/>
            <p:nvPr userDrawn="1"/>
          </p:nvSpPr>
          <p:spPr>
            <a:xfrm>
              <a:off x="25" y="0"/>
              <a:ext cx="207" cy="81"/>
            </a:xfrm>
            <a:custGeom>
              <a:rect l="0" t="0" r="0" b="0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46" name="任意多边形 1229"/>
            <p:cNvSpPr>
              <a:spLocks noEditPoints="1"/>
            </p:cNvSpPr>
            <p:nvPr userDrawn="1"/>
          </p:nvSpPr>
          <p:spPr>
            <a:xfrm>
              <a:off x="0" y="5"/>
              <a:ext cx="1062" cy="976"/>
            </a:xfrm>
            <a:custGeom>
              <a:rect l="0" t="0" r="0" b="0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47" name="任意多边形 1230"/>
            <p:cNvSpPr/>
            <p:nvPr userDrawn="1"/>
          </p:nvSpPr>
          <p:spPr>
            <a:xfrm>
              <a:off x="252" y="470"/>
              <a:ext cx="86" cy="102"/>
            </a:xfrm>
            <a:custGeom>
              <a:rect l="0" t="0" r="0" b="0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48" name="任意多边形 1231"/>
            <p:cNvSpPr/>
            <p:nvPr userDrawn="1"/>
          </p:nvSpPr>
          <p:spPr>
            <a:xfrm>
              <a:off x="171" y="511"/>
              <a:ext cx="76" cy="136"/>
            </a:xfrm>
            <a:custGeom>
              <a:rect l="0" t="0" r="0" b="0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49" name="任意多边形 1232"/>
            <p:cNvSpPr/>
            <p:nvPr userDrawn="1"/>
          </p:nvSpPr>
          <p:spPr>
            <a:xfrm>
              <a:off x="126" y="238"/>
              <a:ext cx="243" cy="116"/>
            </a:xfrm>
            <a:custGeom>
              <a:rect l="0" t="0" r="0" b="0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50" name="任意多边形 1233"/>
            <p:cNvSpPr/>
            <p:nvPr userDrawn="1"/>
          </p:nvSpPr>
          <p:spPr>
            <a:xfrm>
              <a:off x="404" y="561"/>
              <a:ext cx="177" cy="187"/>
            </a:xfrm>
            <a:custGeom>
              <a:rect l="0" t="0" r="0" b="0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51" name="任意多边形 1234"/>
            <p:cNvSpPr/>
            <p:nvPr userDrawn="1"/>
          </p:nvSpPr>
          <p:spPr>
            <a:xfrm>
              <a:off x="809" y="374"/>
              <a:ext cx="177" cy="36"/>
            </a:xfrm>
            <a:custGeom>
              <a:rect l="0" t="0" r="0" b="0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52" name="任意多边形 1235"/>
            <p:cNvSpPr/>
            <p:nvPr userDrawn="1"/>
          </p:nvSpPr>
          <p:spPr>
            <a:xfrm>
              <a:off x="869" y="369"/>
              <a:ext cx="137" cy="81"/>
            </a:xfrm>
            <a:custGeom>
              <a:rect l="0" t="0" r="0" b="0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53" name="任意多边形 1236"/>
            <p:cNvSpPr/>
            <p:nvPr userDrawn="1"/>
          </p:nvSpPr>
          <p:spPr>
            <a:xfrm>
              <a:off x="864" y="420"/>
              <a:ext cx="177" cy="86"/>
            </a:xfrm>
            <a:custGeom>
              <a:rect l="0" t="0" r="0" b="0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54" name="任意多边形 1237"/>
            <p:cNvSpPr/>
            <p:nvPr userDrawn="1"/>
          </p:nvSpPr>
          <p:spPr>
            <a:xfrm>
              <a:off x="748" y="501"/>
              <a:ext cx="248" cy="60"/>
            </a:xfrm>
            <a:custGeom>
              <a:rect l="0" t="0" r="0" b="0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55" name="任意多边形 1238"/>
            <p:cNvSpPr/>
            <p:nvPr userDrawn="1"/>
          </p:nvSpPr>
          <p:spPr>
            <a:xfrm>
              <a:off x="773" y="556"/>
              <a:ext cx="203" cy="56"/>
            </a:xfrm>
            <a:custGeom>
              <a:rect l="0" t="0" r="0" b="0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56" name="任意多边形 1239"/>
            <p:cNvSpPr/>
            <p:nvPr userDrawn="1"/>
          </p:nvSpPr>
          <p:spPr>
            <a:xfrm>
              <a:off x="763" y="602"/>
              <a:ext cx="207" cy="172"/>
            </a:xfrm>
            <a:custGeom>
              <a:rect l="0" t="0" r="0" b="0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57" name="任意多边形 1240"/>
            <p:cNvSpPr/>
            <p:nvPr userDrawn="1"/>
          </p:nvSpPr>
          <p:spPr>
            <a:xfrm>
              <a:off x="900" y="521"/>
              <a:ext cx="126" cy="318"/>
            </a:xfrm>
            <a:custGeom>
              <a:rect l="0" t="0" r="0" b="0"/>
              <a:pathLst>
                <a:path w="25" h="62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58" name="组合 1241"/>
          <p:cNvGrpSpPr/>
          <p:nvPr/>
        </p:nvGrpSpPr>
        <p:grpSpPr>
          <a:xfrm>
            <a:off x="508000" y="6121400"/>
            <a:ext cx="711200" cy="492125"/>
            <a:chExt cx="1062" cy="981"/>
          </a:xfrm>
        </p:grpSpPr>
        <p:sp>
          <p:nvSpPr>
            <p:cNvPr id="10459" name="任意多边形 1242"/>
            <p:cNvSpPr/>
            <p:nvPr userDrawn="1"/>
          </p:nvSpPr>
          <p:spPr>
            <a:xfrm>
              <a:off x="25" y="0"/>
              <a:ext cx="207" cy="81"/>
            </a:xfrm>
            <a:custGeom>
              <a:rect l="0" t="0" r="0" b="0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60" name="任意多边形 1243"/>
            <p:cNvSpPr>
              <a:spLocks noEditPoints="1"/>
            </p:cNvSpPr>
            <p:nvPr userDrawn="1"/>
          </p:nvSpPr>
          <p:spPr>
            <a:xfrm>
              <a:off x="0" y="5"/>
              <a:ext cx="1062" cy="976"/>
            </a:xfrm>
            <a:custGeom>
              <a:rect l="0" t="0" r="0" b="0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61" name="任意多边形 1244"/>
            <p:cNvSpPr/>
            <p:nvPr userDrawn="1"/>
          </p:nvSpPr>
          <p:spPr>
            <a:xfrm>
              <a:off x="252" y="470"/>
              <a:ext cx="86" cy="102"/>
            </a:xfrm>
            <a:custGeom>
              <a:rect l="0" t="0" r="0" b="0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62" name="任意多边形 1245"/>
            <p:cNvSpPr/>
            <p:nvPr userDrawn="1"/>
          </p:nvSpPr>
          <p:spPr>
            <a:xfrm>
              <a:off x="171" y="511"/>
              <a:ext cx="76" cy="136"/>
            </a:xfrm>
            <a:custGeom>
              <a:rect l="0" t="0" r="0" b="0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63" name="任意多边形 1246"/>
            <p:cNvSpPr/>
            <p:nvPr userDrawn="1"/>
          </p:nvSpPr>
          <p:spPr>
            <a:xfrm>
              <a:off x="126" y="238"/>
              <a:ext cx="243" cy="116"/>
            </a:xfrm>
            <a:custGeom>
              <a:rect l="0" t="0" r="0" b="0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64" name="任意多边形 1247"/>
            <p:cNvSpPr/>
            <p:nvPr userDrawn="1"/>
          </p:nvSpPr>
          <p:spPr>
            <a:xfrm>
              <a:off x="404" y="561"/>
              <a:ext cx="177" cy="187"/>
            </a:xfrm>
            <a:custGeom>
              <a:rect l="0" t="0" r="0" b="0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65" name="任意多边形 1248"/>
            <p:cNvSpPr/>
            <p:nvPr userDrawn="1"/>
          </p:nvSpPr>
          <p:spPr>
            <a:xfrm>
              <a:off x="809" y="374"/>
              <a:ext cx="177" cy="36"/>
            </a:xfrm>
            <a:custGeom>
              <a:rect l="0" t="0" r="0" b="0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66" name="任意多边形 1249"/>
            <p:cNvSpPr/>
            <p:nvPr userDrawn="1"/>
          </p:nvSpPr>
          <p:spPr>
            <a:xfrm>
              <a:off x="869" y="369"/>
              <a:ext cx="137" cy="81"/>
            </a:xfrm>
            <a:custGeom>
              <a:rect l="0" t="0" r="0" b="0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67" name="任意多边形 1250"/>
            <p:cNvSpPr/>
            <p:nvPr userDrawn="1"/>
          </p:nvSpPr>
          <p:spPr>
            <a:xfrm>
              <a:off x="864" y="420"/>
              <a:ext cx="177" cy="86"/>
            </a:xfrm>
            <a:custGeom>
              <a:rect l="0" t="0" r="0" b="0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68" name="任意多边形 1251"/>
            <p:cNvSpPr/>
            <p:nvPr userDrawn="1"/>
          </p:nvSpPr>
          <p:spPr>
            <a:xfrm>
              <a:off x="748" y="501"/>
              <a:ext cx="248" cy="60"/>
            </a:xfrm>
            <a:custGeom>
              <a:rect l="0" t="0" r="0" b="0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69" name="任意多边形 1252"/>
            <p:cNvSpPr/>
            <p:nvPr userDrawn="1"/>
          </p:nvSpPr>
          <p:spPr>
            <a:xfrm>
              <a:off x="773" y="556"/>
              <a:ext cx="203" cy="56"/>
            </a:xfrm>
            <a:custGeom>
              <a:rect l="0" t="0" r="0" b="0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70" name="任意多边形 1253"/>
            <p:cNvSpPr/>
            <p:nvPr userDrawn="1"/>
          </p:nvSpPr>
          <p:spPr>
            <a:xfrm>
              <a:off x="763" y="602"/>
              <a:ext cx="207" cy="172"/>
            </a:xfrm>
            <a:custGeom>
              <a:rect l="0" t="0" r="0" b="0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71" name="任意多边形 1254"/>
            <p:cNvSpPr/>
            <p:nvPr userDrawn="1"/>
          </p:nvSpPr>
          <p:spPr>
            <a:xfrm>
              <a:off x="900" y="521"/>
              <a:ext cx="126" cy="318"/>
            </a:xfrm>
            <a:custGeom>
              <a:rect l="0" t="0" r="0" b="0"/>
              <a:pathLst>
                <a:path w="25" h="62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72" name="组合 1255"/>
          <p:cNvGrpSpPr/>
          <p:nvPr/>
        </p:nvGrpSpPr>
        <p:grpSpPr>
          <a:xfrm>
            <a:off x="9245600" y="-7937"/>
            <a:ext cx="3090333" cy="2063750"/>
            <a:chExt cx="1748" cy="1556"/>
          </a:xfrm>
        </p:grpSpPr>
        <p:sp>
          <p:nvSpPr>
            <p:cNvPr id="10473" name="任意多边形 1256"/>
            <p:cNvSpPr/>
            <p:nvPr userDrawn="1"/>
          </p:nvSpPr>
          <p:spPr>
            <a:xfrm>
              <a:off x="81" y="0"/>
              <a:ext cx="1586" cy="1443"/>
            </a:xfrm>
            <a:custGeom>
              <a:rect l="0" t="0" r="0" b="0"/>
              <a:pathLst>
                <a:path w="546" h="497">
                  <a:moveTo>
                    <a:pt x="23" y="4"/>
                  </a:moveTo>
                  <a:cubicBezTo>
                    <a:pt x="23" y="4"/>
                    <a:pt x="0" y="34"/>
                    <a:pt x="11" y="71"/>
                  </a:cubicBezTo>
                  <a:cubicBezTo>
                    <a:pt x="19" y="100"/>
                    <a:pt x="25" y="393"/>
                    <a:pt x="25" y="393"/>
                  </a:cubicBezTo>
                  <a:cubicBezTo>
                    <a:pt x="25" y="393"/>
                    <a:pt x="42" y="452"/>
                    <a:pt x="54" y="457"/>
                  </a:cubicBezTo>
                  <a:cubicBezTo>
                    <a:pt x="66" y="462"/>
                    <a:pt x="158" y="482"/>
                    <a:pt x="158" y="482"/>
                  </a:cubicBezTo>
                  <a:cubicBezTo>
                    <a:pt x="158" y="482"/>
                    <a:pt x="191" y="497"/>
                    <a:pt x="204" y="495"/>
                  </a:cubicBezTo>
                  <a:cubicBezTo>
                    <a:pt x="217" y="494"/>
                    <a:pt x="506" y="487"/>
                    <a:pt x="520" y="475"/>
                  </a:cubicBezTo>
                  <a:cubicBezTo>
                    <a:pt x="533" y="463"/>
                    <a:pt x="546" y="218"/>
                    <a:pt x="533" y="167"/>
                  </a:cubicBezTo>
                  <a:cubicBezTo>
                    <a:pt x="520" y="117"/>
                    <a:pt x="404" y="14"/>
                    <a:pt x="369" y="16"/>
                  </a:cubicBezTo>
                  <a:cubicBezTo>
                    <a:pt x="335" y="17"/>
                    <a:pt x="249" y="29"/>
                    <a:pt x="249" y="29"/>
                  </a:cubicBezTo>
                  <a:lnTo>
                    <a:pt x="198" y="11"/>
                  </a:lnTo>
                  <a:lnTo>
                    <a:pt x="151" y="2"/>
                  </a:lnTo>
                  <a:cubicBezTo>
                    <a:pt x="151" y="2"/>
                    <a:pt x="79" y="0"/>
                    <a:pt x="23" y="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0474" name="组合 1257"/>
            <p:cNvGrpSpPr/>
            <p:nvPr userDrawn="1"/>
          </p:nvGrpSpPr>
          <p:grpSpPr>
            <a:xfrm>
              <a:off x="0" y="5"/>
              <a:ext cx="1748" cy="1551"/>
              <a:chExt cx="2958" cy="2699"/>
            </a:xfrm>
          </p:grpSpPr>
          <p:sp>
            <p:nvSpPr>
              <p:cNvPr id="10475" name="任意多边形 1258"/>
              <p:cNvSpPr/>
              <p:nvPr/>
            </p:nvSpPr>
            <p:spPr>
              <a:xfrm>
                <a:off x="142" y="0"/>
                <a:ext cx="490" cy="187"/>
              </a:xfrm>
              <a:custGeom>
                <a:rect l="0" t="0" r="0" b="0"/>
                <a:pathLst>
                  <a:path w="97" h="37">
                    <a:moveTo>
                      <a:pt x="71" y="25"/>
                    </a:moveTo>
                    <a:cubicBezTo>
                      <a:pt x="81" y="22"/>
                      <a:pt x="87" y="21"/>
                      <a:pt x="91" y="20"/>
                    </a:cubicBezTo>
                    <a:cubicBezTo>
                      <a:pt x="91" y="19"/>
                      <a:pt x="91" y="19"/>
                      <a:pt x="92" y="17"/>
                    </a:cubicBezTo>
                    <a:cubicBezTo>
                      <a:pt x="97" y="11"/>
                      <a:pt x="95" y="4"/>
                      <a:pt x="88" y="0"/>
                    </a:cubicBezTo>
                    <a:lnTo>
                      <a:pt x="25" y="0"/>
                    </a:lnTo>
                    <a:cubicBezTo>
                      <a:pt x="10" y="3"/>
                      <a:pt x="0" y="10"/>
                      <a:pt x="10" y="22"/>
                    </a:cubicBezTo>
                    <a:cubicBezTo>
                      <a:pt x="10" y="22"/>
                      <a:pt x="28" y="37"/>
                      <a:pt x="71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76" name="任意多边形 1259"/>
              <p:cNvSpPr>
                <a:spLocks noEditPoints="1"/>
              </p:cNvSpPr>
              <p:nvPr/>
            </p:nvSpPr>
            <p:spPr>
              <a:xfrm>
                <a:off x="0" y="0"/>
                <a:ext cx="2958" cy="2699"/>
              </a:xfrm>
              <a:custGeom>
                <a:rect l="0" t="0" r="0" b="0"/>
                <a:pathLst>
                  <a:path w="585" h="534">
                    <a:moveTo>
                      <a:pt x="554" y="76"/>
                    </a:moveTo>
                    <a:cubicBezTo>
                      <a:pt x="551" y="32"/>
                      <a:pt x="543" y="9"/>
                      <a:pt x="504" y="1"/>
                    </a:cubicBezTo>
                    <a:cubicBezTo>
                      <a:pt x="500" y="1"/>
                      <a:pt x="494" y="0"/>
                      <a:pt x="486" y="0"/>
                    </a:cubicBezTo>
                    <a:lnTo>
                      <a:pt x="157" y="0"/>
                    </a:lnTo>
                    <a:cubicBezTo>
                      <a:pt x="156" y="5"/>
                      <a:pt x="153" y="17"/>
                      <a:pt x="158" y="17"/>
                    </a:cubicBezTo>
                    <a:cubicBezTo>
                      <a:pt x="171" y="17"/>
                      <a:pt x="223" y="21"/>
                      <a:pt x="225" y="21"/>
                    </a:cubicBezTo>
                    <a:cubicBezTo>
                      <a:pt x="226" y="21"/>
                      <a:pt x="250" y="16"/>
                      <a:pt x="237" y="28"/>
                    </a:cubicBezTo>
                    <a:cubicBezTo>
                      <a:pt x="223" y="41"/>
                      <a:pt x="192" y="41"/>
                      <a:pt x="174" y="39"/>
                    </a:cubicBezTo>
                    <a:cubicBezTo>
                      <a:pt x="131" y="36"/>
                      <a:pt x="152" y="56"/>
                      <a:pt x="168" y="56"/>
                    </a:cubicBezTo>
                    <a:cubicBezTo>
                      <a:pt x="218" y="56"/>
                      <a:pt x="228" y="68"/>
                      <a:pt x="207" y="71"/>
                    </a:cubicBezTo>
                    <a:cubicBezTo>
                      <a:pt x="186" y="74"/>
                      <a:pt x="182" y="73"/>
                      <a:pt x="162" y="76"/>
                    </a:cubicBezTo>
                    <a:cubicBezTo>
                      <a:pt x="7" y="101"/>
                      <a:pt x="59" y="60"/>
                      <a:pt x="74" y="60"/>
                    </a:cubicBezTo>
                    <a:cubicBezTo>
                      <a:pt x="139" y="59"/>
                      <a:pt x="123" y="37"/>
                      <a:pt x="107" y="42"/>
                    </a:cubicBezTo>
                    <a:cubicBezTo>
                      <a:pt x="91" y="46"/>
                      <a:pt x="34" y="27"/>
                      <a:pt x="26" y="63"/>
                    </a:cubicBezTo>
                    <a:cubicBezTo>
                      <a:pt x="19" y="100"/>
                      <a:pt x="42" y="282"/>
                      <a:pt x="36" y="317"/>
                    </a:cubicBezTo>
                    <a:cubicBezTo>
                      <a:pt x="0" y="534"/>
                      <a:pt x="199" y="487"/>
                      <a:pt x="199" y="487"/>
                    </a:cubicBezTo>
                    <a:cubicBezTo>
                      <a:pt x="156" y="453"/>
                      <a:pt x="174" y="421"/>
                      <a:pt x="171" y="403"/>
                    </a:cubicBezTo>
                    <a:cubicBezTo>
                      <a:pt x="161" y="345"/>
                      <a:pt x="154" y="337"/>
                      <a:pt x="144" y="341"/>
                    </a:cubicBezTo>
                    <a:cubicBezTo>
                      <a:pt x="121" y="352"/>
                      <a:pt x="123" y="358"/>
                      <a:pt x="126" y="367"/>
                    </a:cubicBezTo>
                    <a:cubicBezTo>
                      <a:pt x="142" y="416"/>
                      <a:pt x="105" y="376"/>
                      <a:pt x="105" y="376"/>
                    </a:cubicBezTo>
                    <a:cubicBezTo>
                      <a:pt x="98" y="380"/>
                      <a:pt x="95" y="390"/>
                      <a:pt x="99" y="399"/>
                    </a:cubicBezTo>
                    <a:cubicBezTo>
                      <a:pt x="131" y="463"/>
                      <a:pt x="101" y="446"/>
                      <a:pt x="94" y="435"/>
                    </a:cubicBezTo>
                    <a:cubicBezTo>
                      <a:pt x="61" y="390"/>
                      <a:pt x="92" y="366"/>
                      <a:pt x="88" y="352"/>
                    </a:cubicBezTo>
                    <a:cubicBezTo>
                      <a:pt x="75" y="295"/>
                      <a:pt x="118" y="274"/>
                      <a:pt x="124" y="265"/>
                    </a:cubicBezTo>
                    <a:cubicBezTo>
                      <a:pt x="130" y="256"/>
                      <a:pt x="127" y="253"/>
                      <a:pt x="129" y="234"/>
                    </a:cubicBezTo>
                    <a:cubicBezTo>
                      <a:pt x="136" y="195"/>
                      <a:pt x="155" y="216"/>
                      <a:pt x="153" y="228"/>
                    </a:cubicBezTo>
                    <a:cubicBezTo>
                      <a:pt x="148" y="274"/>
                      <a:pt x="176" y="242"/>
                      <a:pt x="186" y="228"/>
                    </a:cubicBezTo>
                    <a:cubicBezTo>
                      <a:pt x="218" y="186"/>
                      <a:pt x="214" y="229"/>
                      <a:pt x="209" y="237"/>
                    </a:cubicBezTo>
                    <a:cubicBezTo>
                      <a:pt x="203" y="244"/>
                      <a:pt x="198" y="255"/>
                      <a:pt x="200" y="260"/>
                    </a:cubicBezTo>
                    <a:cubicBezTo>
                      <a:pt x="208" y="283"/>
                      <a:pt x="193" y="305"/>
                      <a:pt x="188" y="306"/>
                    </a:cubicBezTo>
                    <a:cubicBezTo>
                      <a:pt x="184" y="308"/>
                      <a:pt x="170" y="314"/>
                      <a:pt x="170" y="332"/>
                    </a:cubicBezTo>
                    <a:cubicBezTo>
                      <a:pt x="171" y="350"/>
                      <a:pt x="192" y="382"/>
                      <a:pt x="192" y="395"/>
                    </a:cubicBezTo>
                    <a:cubicBezTo>
                      <a:pt x="193" y="492"/>
                      <a:pt x="236" y="499"/>
                      <a:pt x="255" y="497"/>
                    </a:cubicBezTo>
                    <a:cubicBezTo>
                      <a:pt x="275" y="496"/>
                      <a:pt x="445" y="490"/>
                      <a:pt x="515" y="483"/>
                    </a:cubicBezTo>
                    <a:cubicBezTo>
                      <a:pt x="585" y="477"/>
                      <a:pt x="538" y="458"/>
                      <a:pt x="518" y="458"/>
                    </a:cubicBezTo>
                    <a:cubicBezTo>
                      <a:pt x="467" y="458"/>
                      <a:pt x="454" y="427"/>
                      <a:pt x="454" y="427"/>
                    </a:cubicBezTo>
                    <a:cubicBezTo>
                      <a:pt x="454" y="427"/>
                      <a:pt x="453" y="405"/>
                      <a:pt x="431" y="400"/>
                    </a:cubicBezTo>
                    <a:cubicBezTo>
                      <a:pt x="376" y="385"/>
                      <a:pt x="411" y="353"/>
                      <a:pt x="425" y="345"/>
                    </a:cubicBezTo>
                    <a:cubicBezTo>
                      <a:pt x="438" y="338"/>
                      <a:pt x="430" y="335"/>
                      <a:pt x="420" y="329"/>
                    </a:cubicBezTo>
                    <a:cubicBezTo>
                      <a:pt x="398" y="316"/>
                      <a:pt x="394" y="300"/>
                      <a:pt x="396" y="270"/>
                    </a:cubicBezTo>
                    <a:cubicBezTo>
                      <a:pt x="397" y="240"/>
                      <a:pt x="416" y="249"/>
                      <a:pt x="416" y="249"/>
                    </a:cubicBezTo>
                    <a:cubicBezTo>
                      <a:pt x="416" y="249"/>
                      <a:pt x="448" y="262"/>
                      <a:pt x="460" y="256"/>
                    </a:cubicBezTo>
                    <a:cubicBezTo>
                      <a:pt x="472" y="250"/>
                      <a:pt x="467" y="239"/>
                      <a:pt x="461" y="244"/>
                    </a:cubicBezTo>
                    <a:cubicBezTo>
                      <a:pt x="455" y="248"/>
                      <a:pt x="412" y="244"/>
                      <a:pt x="407" y="223"/>
                    </a:cubicBezTo>
                    <a:cubicBezTo>
                      <a:pt x="403" y="202"/>
                      <a:pt x="418" y="213"/>
                      <a:pt x="422" y="214"/>
                    </a:cubicBezTo>
                    <a:cubicBezTo>
                      <a:pt x="427" y="216"/>
                      <a:pt x="427" y="220"/>
                      <a:pt x="439" y="226"/>
                    </a:cubicBezTo>
                    <a:cubicBezTo>
                      <a:pt x="468" y="241"/>
                      <a:pt x="454" y="224"/>
                      <a:pt x="454" y="224"/>
                    </a:cubicBezTo>
                    <a:cubicBezTo>
                      <a:pt x="454" y="224"/>
                      <a:pt x="454" y="224"/>
                      <a:pt x="438" y="209"/>
                    </a:cubicBezTo>
                    <a:cubicBezTo>
                      <a:pt x="423" y="194"/>
                      <a:pt x="406" y="199"/>
                      <a:pt x="389" y="199"/>
                    </a:cubicBezTo>
                    <a:cubicBezTo>
                      <a:pt x="373" y="199"/>
                      <a:pt x="376" y="211"/>
                      <a:pt x="376" y="211"/>
                    </a:cubicBezTo>
                    <a:cubicBezTo>
                      <a:pt x="376" y="211"/>
                      <a:pt x="373" y="242"/>
                      <a:pt x="370" y="291"/>
                    </a:cubicBezTo>
                    <a:cubicBezTo>
                      <a:pt x="368" y="341"/>
                      <a:pt x="360" y="347"/>
                      <a:pt x="357" y="343"/>
                    </a:cubicBezTo>
                    <a:cubicBezTo>
                      <a:pt x="354" y="338"/>
                      <a:pt x="350" y="313"/>
                      <a:pt x="350" y="305"/>
                    </a:cubicBezTo>
                    <a:cubicBezTo>
                      <a:pt x="350" y="298"/>
                      <a:pt x="345" y="264"/>
                      <a:pt x="347" y="230"/>
                    </a:cubicBezTo>
                    <a:cubicBezTo>
                      <a:pt x="350" y="195"/>
                      <a:pt x="356" y="210"/>
                      <a:pt x="334" y="201"/>
                    </a:cubicBezTo>
                    <a:cubicBezTo>
                      <a:pt x="311" y="192"/>
                      <a:pt x="323" y="182"/>
                      <a:pt x="331" y="182"/>
                    </a:cubicBezTo>
                    <a:cubicBezTo>
                      <a:pt x="338" y="182"/>
                      <a:pt x="350" y="189"/>
                      <a:pt x="352" y="181"/>
                    </a:cubicBezTo>
                    <a:cubicBezTo>
                      <a:pt x="356" y="160"/>
                      <a:pt x="359" y="141"/>
                      <a:pt x="347" y="136"/>
                    </a:cubicBezTo>
                    <a:cubicBezTo>
                      <a:pt x="322" y="127"/>
                      <a:pt x="332" y="121"/>
                      <a:pt x="341" y="118"/>
                    </a:cubicBezTo>
                    <a:cubicBezTo>
                      <a:pt x="350" y="115"/>
                      <a:pt x="352" y="94"/>
                      <a:pt x="339" y="99"/>
                    </a:cubicBezTo>
                    <a:cubicBezTo>
                      <a:pt x="313" y="107"/>
                      <a:pt x="316" y="85"/>
                      <a:pt x="321" y="82"/>
                    </a:cubicBezTo>
                    <a:cubicBezTo>
                      <a:pt x="325" y="79"/>
                      <a:pt x="334" y="83"/>
                      <a:pt x="331" y="62"/>
                    </a:cubicBezTo>
                    <a:cubicBezTo>
                      <a:pt x="328" y="41"/>
                      <a:pt x="347" y="34"/>
                      <a:pt x="351" y="53"/>
                    </a:cubicBezTo>
                    <a:cubicBezTo>
                      <a:pt x="354" y="73"/>
                      <a:pt x="363" y="112"/>
                      <a:pt x="369" y="103"/>
                    </a:cubicBezTo>
                    <a:cubicBezTo>
                      <a:pt x="375" y="94"/>
                      <a:pt x="385" y="57"/>
                      <a:pt x="395" y="41"/>
                    </a:cubicBezTo>
                    <a:cubicBezTo>
                      <a:pt x="406" y="24"/>
                      <a:pt x="418" y="38"/>
                      <a:pt x="415" y="47"/>
                    </a:cubicBezTo>
                    <a:cubicBezTo>
                      <a:pt x="401" y="88"/>
                      <a:pt x="426" y="90"/>
                      <a:pt x="426" y="90"/>
                    </a:cubicBezTo>
                    <a:cubicBezTo>
                      <a:pt x="426" y="90"/>
                      <a:pt x="423" y="96"/>
                      <a:pt x="409" y="95"/>
                    </a:cubicBezTo>
                    <a:cubicBezTo>
                      <a:pt x="382" y="92"/>
                      <a:pt x="393" y="110"/>
                      <a:pt x="405" y="115"/>
                    </a:cubicBezTo>
                    <a:cubicBezTo>
                      <a:pt x="431" y="124"/>
                      <a:pt x="414" y="130"/>
                      <a:pt x="401" y="130"/>
                    </a:cubicBezTo>
                    <a:cubicBezTo>
                      <a:pt x="387" y="130"/>
                      <a:pt x="381" y="134"/>
                      <a:pt x="378" y="148"/>
                    </a:cubicBezTo>
                    <a:cubicBezTo>
                      <a:pt x="369" y="191"/>
                      <a:pt x="401" y="181"/>
                      <a:pt x="401" y="181"/>
                    </a:cubicBezTo>
                    <a:cubicBezTo>
                      <a:pt x="452" y="195"/>
                      <a:pt x="528" y="188"/>
                      <a:pt x="528" y="188"/>
                    </a:cubicBezTo>
                    <a:cubicBezTo>
                      <a:pt x="543" y="192"/>
                      <a:pt x="552" y="189"/>
                      <a:pt x="558" y="181"/>
                    </a:cubicBezTo>
                    <a:lnTo>
                      <a:pt x="558" y="103"/>
                    </a:lnTo>
                    <a:cubicBezTo>
                      <a:pt x="556" y="93"/>
                      <a:pt x="555" y="84"/>
                      <a:pt x="554" y="76"/>
                    </a:cubicBezTo>
                    <a:close/>
                    <a:moveTo>
                      <a:pt x="231" y="77"/>
                    </a:moveTo>
                    <a:cubicBezTo>
                      <a:pt x="233" y="65"/>
                      <a:pt x="249" y="69"/>
                      <a:pt x="249" y="69"/>
                    </a:cubicBezTo>
                    <a:cubicBezTo>
                      <a:pt x="249" y="69"/>
                      <a:pt x="278" y="79"/>
                      <a:pt x="290" y="78"/>
                    </a:cubicBezTo>
                    <a:cubicBezTo>
                      <a:pt x="301" y="76"/>
                      <a:pt x="318" y="93"/>
                      <a:pt x="293" y="93"/>
                    </a:cubicBezTo>
                    <a:cubicBezTo>
                      <a:pt x="267" y="93"/>
                      <a:pt x="228" y="104"/>
                      <a:pt x="231" y="77"/>
                    </a:cubicBezTo>
                    <a:close/>
                    <a:moveTo>
                      <a:pt x="171" y="195"/>
                    </a:moveTo>
                    <a:cubicBezTo>
                      <a:pt x="153" y="195"/>
                      <a:pt x="46" y="237"/>
                      <a:pt x="45" y="128"/>
                    </a:cubicBezTo>
                    <a:cubicBezTo>
                      <a:pt x="45" y="104"/>
                      <a:pt x="39" y="83"/>
                      <a:pt x="69" y="98"/>
                    </a:cubicBezTo>
                    <a:cubicBezTo>
                      <a:pt x="99" y="112"/>
                      <a:pt x="72" y="111"/>
                      <a:pt x="137" y="108"/>
                    </a:cubicBezTo>
                    <a:cubicBezTo>
                      <a:pt x="137" y="108"/>
                      <a:pt x="184" y="110"/>
                      <a:pt x="191" y="106"/>
                    </a:cubicBezTo>
                    <a:cubicBezTo>
                      <a:pt x="199" y="101"/>
                      <a:pt x="192" y="91"/>
                      <a:pt x="207" y="91"/>
                    </a:cubicBezTo>
                    <a:cubicBezTo>
                      <a:pt x="222" y="90"/>
                      <a:pt x="220" y="105"/>
                      <a:pt x="220" y="105"/>
                    </a:cubicBezTo>
                    <a:cubicBezTo>
                      <a:pt x="220" y="105"/>
                      <a:pt x="207" y="124"/>
                      <a:pt x="305" y="111"/>
                    </a:cubicBezTo>
                    <a:cubicBezTo>
                      <a:pt x="317" y="109"/>
                      <a:pt x="327" y="121"/>
                      <a:pt x="302" y="121"/>
                    </a:cubicBezTo>
                    <a:cubicBezTo>
                      <a:pt x="290" y="122"/>
                      <a:pt x="272" y="128"/>
                      <a:pt x="278" y="143"/>
                    </a:cubicBezTo>
                    <a:cubicBezTo>
                      <a:pt x="284" y="158"/>
                      <a:pt x="276" y="256"/>
                      <a:pt x="276" y="256"/>
                    </a:cubicBezTo>
                    <a:cubicBezTo>
                      <a:pt x="276" y="256"/>
                      <a:pt x="271" y="274"/>
                      <a:pt x="262" y="245"/>
                    </a:cubicBezTo>
                    <a:cubicBezTo>
                      <a:pt x="259" y="235"/>
                      <a:pt x="262" y="144"/>
                      <a:pt x="260" y="137"/>
                    </a:cubicBezTo>
                    <a:cubicBezTo>
                      <a:pt x="259" y="129"/>
                      <a:pt x="217" y="122"/>
                      <a:pt x="215" y="154"/>
                    </a:cubicBezTo>
                    <a:cubicBezTo>
                      <a:pt x="214" y="185"/>
                      <a:pt x="205" y="195"/>
                      <a:pt x="171" y="195"/>
                    </a:cubicBezTo>
                    <a:close/>
                    <a:moveTo>
                      <a:pt x="237" y="231"/>
                    </a:moveTo>
                    <a:cubicBezTo>
                      <a:pt x="230" y="240"/>
                      <a:pt x="219" y="247"/>
                      <a:pt x="223" y="225"/>
                    </a:cubicBezTo>
                    <a:cubicBezTo>
                      <a:pt x="228" y="202"/>
                      <a:pt x="232" y="170"/>
                      <a:pt x="232" y="155"/>
                    </a:cubicBezTo>
                    <a:cubicBezTo>
                      <a:pt x="232" y="155"/>
                      <a:pt x="244" y="135"/>
                      <a:pt x="247" y="158"/>
                    </a:cubicBezTo>
                    <a:cubicBezTo>
                      <a:pt x="250" y="181"/>
                      <a:pt x="244" y="221"/>
                      <a:pt x="237" y="231"/>
                    </a:cubicBezTo>
                    <a:close/>
                    <a:moveTo>
                      <a:pt x="326" y="292"/>
                    </a:moveTo>
                    <a:cubicBezTo>
                      <a:pt x="327" y="320"/>
                      <a:pt x="355" y="400"/>
                      <a:pt x="286" y="399"/>
                    </a:cubicBezTo>
                    <a:cubicBezTo>
                      <a:pt x="217" y="398"/>
                      <a:pt x="214" y="409"/>
                      <a:pt x="215" y="321"/>
                    </a:cubicBezTo>
                    <a:cubicBezTo>
                      <a:pt x="216" y="236"/>
                      <a:pt x="225" y="253"/>
                      <a:pt x="230" y="264"/>
                    </a:cubicBezTo>
                    <a:cubicBezTo>
                      <a:pt x="230" y="264"/>
                      <a:pt x="253" y="318"/>
                      <a:pt x="309" y="277"/>
                    </a:cubicBezTo>
                    <a:cubicBezTo>
                      <a:pt x="319" y="269"/>
                      <a:pt x="324" y="263"/>
                      <a:pt x="326" y="292"/>
                    </a:cubicBezTo>
                    <a:close/>
                    <a:moveTo>
                      <a:pt x="318" y="133"/>
                    </a:moveTo>
                    <a:cubicBezTo>
                      <a:pt x="338" y="148"/>
                      <a:pt x="316" y="165"/>
                      <a:pt x="316" y="165"/>
                    </a:cubicBezTo>
                    <a:cubicBezTo>
                      <a:pt x="316" y="165"/>
                      <a:pt x="302" y="189"/>
                      <a:pt x="313" y="213"/>
                    </a:cubicBezTo>
                    <a:cubicBezTo>
                      <a:pt x="324" y="237"/>
                      <a:pt x="324" y="265"/>
                      <a:pt x="301" y="239"/>
                    </a:cubicBezTo>
                    <a:cubicBezTo>
                      <a:pt x="279" y="214"/>
                      <a:pt x="293" y="156"/>
                      <a:pt x="299" y="144"/>
                    </a:cubicBezTo>
                    <a:cubicBezTo>
                      <a:pt x="299" y="144"/>
                      <a:pt x="299" y="118"/>
                      <a:pt x="318" y="133"/>
                    </a:cubicBezTo>
                    <a:close/>
                    <a:moveTo>
                      <a:pt x="507" y="179"/>
                    </a:moveTo>
                    <a:cubicBezTo>
                      <a:pt x="498" y="185"/>
                      <a:pt x="507" y="179"/>
                      <a:pt x="465" y="177"/>
                    </a:cubicBezTo>
                    <a:cubicBezTo>
                      <a:pt x="423" y="176"/>
                      <a:pt x="461" y="162"/>
                      <a:pt x="461" y="162"/>
                    </a:cubicBezTo>
                    <a:cubicBezTo>
                      <a:pt x="565" y="166"/>
                      <a:pt x="516" y="173"/>
                      <a:pt x="507" y="17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77" name="任意多边形 1260"/>
              <p:cNvSpPr/>
              <p:nvPr/>
            </p:nvSpPr>
            <p:spPr>
              <a:xfrm>
                <a:off x="703" y="1269"/>
                <a:ext cx="238" cy="283"/>
              </a:xfrm>
              <a:custGeom>
                <a:rect l="0" t="0" r="0" b="0"/>
                <a:pathLst>
                  <a:path w="47" h="56">
                    <a:moveTo>
                      <a:pt x="40" y="15"/>
                    </a:moveTo>
                    <a:cubicBezTo>
                      <a:pt x="37" y="0"/>
                      <a:pt x="0" y="23"/>
                      <a:pt x="27" y="56"/>
                    </a:cubicBezTo>
                    <a:cubicBezTo>
                      <a:pt x="27" y="56"/>
                      <a:pt x="47" y="49"/>
                      <a:pt x="40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78" name="任意多边形 1261"/>
              <p:cNvSpPr/>
              <p:nvPr/>
            </p:nvSpPr>
            <p:spPr>
              <a:xfrm>
                <a:off x="485" y="1385"/>
                <a:ext cx="208" cy="379"/>
              </a:xfrm>
              <a:custGeom>
                <a:rect l="0" t="0" r="0" b="0"/>
                <a:pathLst>
                  <a:path w="41" h="75">
                    <a:moveTo>
                      <a:pt x="19" y="27"/>
                    </a:moveTo>
                    <a:cubicBezTo>
                      <a:pt x="0" y="54"/>
                      <a:pt x="6" y="63"/>
                      <a:pt x="12" y="69"/>
                    </a:cubicBezTo>
                    <a:cubicBezTo>
                      <a:pt x="18" y="75"/>
                      <a:pt x="30" y="74"/>
                      <a:pt x="40" y="45"/>
                    </a:cubicBezTo>
                    <a:cubicBezTo>
                      <a:pt x="40" y="45"/>
                      <a:pt x="32" y="31"/>
                      <a:pt x="37" y="24"/>
                    </a:cubicBezTo>
                    <a:cubicBezTo>
                      <a:pt x="41" y="16"/>
                      <a:pt x="38" y="0"/>
                      <a:pt x="19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79" name="任意多边形 1262"/>
              <p:cNvSpPr/>
              <p:nvPr/>
            </p:nvSpPr>
            <p:spPr>
              <a:xfrm>
                <a:off x="354" y="627"/>
                <a:ext cx="683" cy="318"/>
              </a:xfrm>
              <a:custGeom>
                <a:rect l="0" t="0" r="0" b="0"/>
                <a:pathLst>
                  <a:path w="135" h="62">
                    <a:moveTo>
                      <a:pt x="112" y="4"/>
                    </a:moveTo>
                    <a:cubicBezTo>
                      <a:pt x="105" y="9"/>
                      <a:pt x="24" y="4"/>
                      <a:pt x="24" y="4"/>
                    </a:cubicBezTo>
                    <a:cubicBezTo>
                      <a:pt x="15" y="4"/>
                      <a:pt x="3" y="1"/>
                      <a:pt x="2" y="25"/>
                    </a:cubicBezTo>
                    <a:cubicBezTo>
                      <a:pt x="0" y="63"/>
                      <a:pt x="48" y="58"/>
                      <a:pt x="60" y="58"/>
                    </a:cubicBezTo>
                    <a:cubicBezTo>
                      <a:pt x="72" y="58"/>
                      <a:pt x="84" y="48"/>
                      <a:pt x="96" y="54"/>
                    </a:cubicBezTo>
                    <a:cubicBezTo>
                      <a:pt x="96" y="54"/>
                      <a:pt x="107" y="63"/>
                      <a:pt x="113" y="53"/>
                    </a:cubicBezTo>
                    <a:cubicBezTo>
                      <a:pt x="135" y="13"/>
                      <a:pt x="120" y="0"/>
                      <a:pt x="112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0" name="任意多边形 1263"/>
              <p:cNvSpPr/>
              <p:nvPr/>
            </p:nvSpPr>
            <p:spPr>
              <a:xfrm>
                <a:off x="1128" y="1527"/>
                <a:ext cx="490" cy="515"/>
              </a:xfrm>
              <a:custGeom>
                <a:rect l="0" t="0" r="0" b="0"/>
                <a:pathLst>
                  <a:path w="97" h="102">
                    <a:moveTo>
                      <a:pt x="67" y="5"/>
                    </a:moveTo>
                    <a:cubicBezTo>
                      <a:pt x="55" y="10"/>
                      <a:pt x="31" y="5"/>
                      <a:pt x="31" y="5"/>
                    </a:cubicBezTo>
                    <a:cubicBezTo>
                      <a:pt x="0" y="6"/>
                      <a:pt x="16" y="39"/>
                      <a:pt x="12" y="57"/>
                    </a:cubicBezTo>
                    <a:cubicBezTo>
                      <a:pt x="8" y="76"/>
                      <a:pt x="63" y="102"/>
                      <a:pt x="79" y="62"/>
                    </a:cubicBezTo>
                    <a:cubicBezTo>
                      <a:pt x="97" y="20"/>
                      <a:pt x="79" y="0"/>
                      <a:pt x="67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1" name="任意多边形 1264"/>
              <p:cNvSpPr/>
              <p:nvPr/>
            </p:nvSpPr>
            <p:spPr>
              <a:xfrm>
                <a:off x="2255" y="1006"/>
                <a:ext cx="501" cy="96"/>
              </a:xfrm>
              <a:custGeom>
                <a:rect l="0" t="0" r="0" b="0"/>
                <a:pathLst>
                  <a:path w="99" h="19">
                    <a:moveTo>
                      <a:pt x="15" y="0"/>
                    </a:moveTo>
                    <a:cubicBezTo>
                      <a:pt x="0" y="0"/>
                      <a:pt x="19" y="19"/>
                      <a:pt x="40" y="15"/>
                    </a:cubicBezTo>
                    <a:cubicBezTo>
                      <a:pt x="99" y="1"/>
                      <a:pt x="15" y="0"/>
                      <a:pt x="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2" name="任意多边形 1265"/>
              <p:cNvSpPr/>
              <p:nvPr/>
            </p:nvSpPr>
            <p:spPr>
              <a:xfrm>
                <a:off x="2422" y="986"/>
                <a:ext cx="385" cy="237"/>
              </a:xfrm>
              <a:custGeom>
                <a:rect l="0" t="0" r="0" b="0"/>
                <a:pathLst>
                  <a:path w="76" h="47">
                    <a:moveTo>
                      <a:pt x="21" y="37"/>
                    </a:moveTo>
                    <a:cubicBezTo>
                      <a:pt x="21" y="37"/>
                      <a:pt x="50" y="47"/>
                      <a:pt x="70" y="17"/>
                    </a:cubicBezTo>
                    <a:cubicBezTo>
                      <a:pt x="76" y="7"/>
                      <a:pt x="65" y="0"/>
                      <a:pt x="48" y="3"/>
                    </a:cubicBezTo>
                    <a:cubicBezTo>
                      <a:pt x="39" y="5"/>
                      <a:pt x="39" y="32"/>
                      <a:pt x="19" y="32"/>
                    </a:cubicBezTo>
                    <a:cubicBezTo>
                      <a:pt x="0" y="32"/>
                      <a:pt x="21" y="37"/>
                      <a:pt x="21" y="3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3" name="任意多边形 1266"/>
              <p:cNvSpPr/>
              <p:nvPr/>
            </p:nvSpPr>
            <p:spPr>
              <a:xfrm>
                <a:off x="2407" y="1183"/>
                <a:ext cx="415" cy="187"/>
              </a:xfrm>
              <a:custGeom>
                <a:rect l="0" t="0" r="0" b="0"/>
                <a:pathLst>
                  <a:path w="82" h="37">
                    <a:moveTo>
                      <a:pt x="72" y="6"/>
                    </a:moveTo>
                    <a:cubicBezTo>
                      <a:pt x="57" y="23"/>
                      <a:pt x="24" y="17"/>
                      <a:pt x="24" y="17"/>
                    </a:cubicBezTo>
                    <a:cubicBezTo>
                      <a:pt x="24" y="17"/>
                      <a:pt x="0" y="16"/>
                      <a:pt x="17" y="26"/>
                    </a:cubicBezTo>
                    <a:cubicBezTo>
                      <a:pt x="33" y="37"/>
                      <a:pt x="53" y="32"/>
                      <a:pt x="76" y="23"/>
                    </a:cubicBezTo>
                    <a:cubicBezTo>
                      <a:pt x="78" y="22"/>
                      <a:pt x="80" y="21"/>
                      <a:pt x="82" y="20"/>
                    </a:cubicBezTo>
                    <a:lnTo>
                      <a:pt x="82" y="0"/>
                    </a:lnTo>
                    <a:cubicBezTo>
                      <a:pt x="79" y="1"/>
                      <a:pt x="75" y="2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4" name="任意多边形 1267"/>
              <p:cNvSpPr/>
              <p:nvPr/>
            </p:nvSpPr>
            <p:spPr>
              <a:xfrm>
                <a:off x="2083" y="1360"/>
                <a:ext cx="698" cy="167"/>
              </a:xfrm>
              <a:custGeom>
                <a:rect l="0" t="0" r="0" b="0"/>
                <a:pathLst>
                  <a:path w="138" h="33">
                    <a:moveTo>
                      <a:pt x="21" y="1"/>
                    </a:moveTo>
                    <a:cubicBezTo>
                      <a:pt x="21" y="1"/>
                      <a:pt x="0" y="8"/>
                      <a:pt x="8" y="14"/>
                    </a:cubicBezTo>
                    <a:cubicBezTo>
                      <a:pt x="15" y="20"/>
                      <a:pt x="48" y="22"/>
                      <a:pt x="57" y="22"/>
                    </a:cubicBezTo>
                    <a:cubicBezTo>
                      <a:pt x="66" y="22"/>
                      <a:pt x="96" y="33"/>
                      <a:pt x="117" y="23"/>
                    </a:cubicBezTo>
                    <a:cubicBezTo>
                      <a:pt x="138" y="12"/>
                      <a:pt x="123" y="9"/>
                      <a:pt x="114" y="8"/>
                    </a:cubicBezTo>
                    <a:cubicBezTo>
                      <a:pt x="105" y="6"/>
                      <a:pt x="102" y="0"/>
                      <a:pt x="82" y="3"/>
                    </a:cubicBezTo>
                    <a:cubicBezTo>
                      <a:pt x="37" y="1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5" name="任意多边形 1268"/>
              <p:cNvSpPr/>
              <p:nvPr/>
            </p:nvSpPr>
            <p:spPr>
              <a:xfrm>
                <a:off x="2159" y="1522"/>
                <a:ext cx="567" cy="146"/>
              </a:xfrm>
              <a:custGeom>
                <a:rect l="0" t="0" r="0" b="0"/>
                <a:pathLst>
                  <a:path w="112" h="28">
                    <a:moveTo>
                      <a:pt x="98" y="19"/>
                    </a:moveTo>
                    <a:cubicBezTo>
                      <a:pt x="112" y="13"/>
                      <a:pt x="111" y="0"/>
                      <a:pt x="103" y="4"/>
                    </a:cubicBezTo>
                    <a:cubicBezTo>
                      <a:pt x="96" y="9"/>
                      <a:pt x="83" y="10"/>
                      <a:pt x="74" y="10"/>
                    </a:cubicBezTo>
                    <a:cubicBezTo>
                      <a:pt x="65" y="11"/>
                      <a:pt x="45" y="3"/>
                      <a:pt x="36" y="6"/>
                    </a:cubicBezTo>
                    <a:cubicBezTo>
                      <a:pt x="27" y="9"/>
                      <a:pt x="2" y="4"/>
                      <a:pt x="2" y="4"/>
                    </a:cubicBezTo>
                    <a:cubicBezTo>
                      <a:pt x="0" y="29"/>
                      <a:pt x="83" y="25"/>
                      <a:pt x="98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" name="任意多边形 1269"/>
              <p:cNvSpPr/>
              <p:nvPr/>
            </p:nvSpPr>
            <p:spPr>
              <a:xfrm>
                <a:off x="2124" y="1638"/>
                <a:ext cx="581" cy="480"/>
              </a:xfrm>
              <a:custGeom>
                <a:rect l="0" t="0" r="0" b="0"/>
                <a:pathLst>
                  <a:path w="115" h="95">
                    <a:moveTo>
                      <a:pt x="3" y="53"/>
                    </a:moveTo>
                    <a:cubicBezTo>
                      <a:pt x="5" y="60"/>
                      <a:pt x="14" y="68"/>
                      <a:pt x="26" y="54"/>
                    </a:cubicBezTo>
                    <a:cubicBezTo>
                      <a:pt x="48" y="29"/>
                      <a:pt x="48" y="72"/>
                      <a:pt x="50" y="77"/>
                    </a:cubicBezTo>
                    <a:cubicBezTo>
                      <a:pt x="51" y="81"/>
                      <a:pt x="54" y="95"/>
                      <a:pt x="59" y="84"/>
                    </a:cubicBezTo>
                    <a:cubicBezTo>
                      <a:pt x="63" y="74"/>
                      <a:pt x="70" y="39"/>
                      <a:pt x="81" y="52"/>
                    </a:cubicBezTo>
                    <a:cubicBezTo>
                      <a:pt x="100" y="76"/>
                      <a:pt x="115" y="54"/>
                      <a:pt x="111" y="52"/>
                    </a:cubicBezTo>
                    <a:cubicBezTo>
                      <a:pt x="106" y="51"/>
                      <a:pt x="79" y="37"/>
                      <a:pt x="79" y="27"/>
                    </a:cubicBezTo>
                    <a:cubicBezTo>
                      <a:pt x="79" y="16"/>
                      <a:pt x="42" y="0"/>
                      <a:pt x="37" y="16"/>
                    </a:cubicBezTo>
                    <a:cubicBezTo>
                      <a:pt x="33" y="33"/>
                      <a:pt x="12" y="41"/>
                      <a:pt x="12" y="41"/>
                    </a:cubicBezTo>
                    <a:cubicBezTo>
                      <a:pt x="0" y="44"/>
                      <a:pt x="2" y="45"/>
                      <a:pt x="3" y="5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" name="任意多边形 1270"/>
              <p:cNvSpPr/>
              <p:nvPr/>
            </p:nvSpPr>
            <p:spPr>
              <a:xfrm>
                <a:off x="2503" y="1446"/>
                <a:ext cx="329" cy="854"/>
              </a:xfrm>
              <a:custGeom>
                <a:rect l="0" t="0" r="0" b="0"/>
                <a:pathLst>
                  <a:path w="65" h="169">
                    <a:moveTo>
                      <a:pt x="51" y="40"/>
                    </a:moveTo>
                    <a:cubicBezTo>
                      <a:pt x="44" y="46"/>
                      <a:pt x="30" y="49"/>
                      <a:pt x="22" y="49"/>
                    </a:cubicBezTo>
                    <a:cubicBezTo>
                      <a:pt x="13" y="48"/>
                      <a:pt x="14" y="56"/>
                      <a:pt x="22" y="59"/>
                    </a:cubicBezTo>
                    <a:cubicBezTo>
                      <a:pt x="30" y="62"/>
                      <a:pt x="49" y="75"/>
                      <a:pt x="50" y="90"/>
                    </a:cubicBezTo>
                    <a:cubicBezTo>
                      <a:pt x="50" y="104"/>
                      <a:pt x="51" y="115"/>
                      <a:pt x="34" y="118"/>
                    </a:cubicBezTo>
                    <a:cubicBezTo>
                      <a:pt x="18" y="122"/>
                      <a:pt x="3" y="124"/>
                      <a:pt x="0" y="148"/>
                    </a:cubicBezTo>
                    <a:cubicBezTo>
                      <a:pt x="0" y="148"/>
                      <a:pt x="10" y="154"/>
                      <a:pt x="17" y="155"/>
                    </a:cubicBezTo>
                    <a:cubicBezTo>
                      <a:pt x="23" y="155"/>
                      <a:pt x="42" y="163"/>
                      <a:pt x="47" y="166"/>
                    </a:cubicBezTo>
                    <a:cubicBezTo>
                      <a:pt x="51" y="169"/>
                      <a:pt x="58" y="167"/>
                      <a:pt x="63" y="162"/>
                    </a:cubicBezTo>
                    <a:lnTo>
                      <a:pt x="65" y="0"/>
                    </a:lnTo>
                    <a:cubicBezTo>
                      <a:pt x="64" y="8"/>
                      <a:pt x="58" y="36"/>
                      <a:pt x="51" y="4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0488" name="标题 1271"/>
          <p:cNvSpPr>
            <a:spLocks noGrp="1" noRot="1"/>
          </p:cNvSpPr>
          <p:nvPr>
            <p:ph type="title"/>
          </p:nvPr>
        </p:nvSpPr>
        <p:spPr>
          <a:xfrm>
            <a:off x="397933" y="228600"/>
            <a:ext cx="11387667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" name="文本占位符 1272"/>
          <p:cNvSpPr>
            <a:spLocks noGrp="1" noRot="1"/>
          </p:cNvSpPr>
          <p:nvPr>
            <p:ph type="body" idx="5"/>
          </p:nvPr>
        </p:nvSpPr>
        <p:spPr>
          <a:xfrm>
            <a:off x="812800" y="1600200"/>
            <a:ext cx="10871200" cy="44989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74" name="日期占位符 1273"/>
          <p:cNvSpPr>
            <a:spLocks noGrp="1"/>
          </p:cNvSpPr>
          <p:nvPr>
            <p:ph type="dt" sz="half" idx="2"/>
          </p:nvPr>
        </p:nvSpPr>
        <p:spPr>
          <a:xfrm>
            <a:off x="397933" y="6245225"/>
            <a:ext cx="3052233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1275" name="页脚占位符 1274"/>
          <p:cNvSpPr>
            <a:spLocks noGrp="1"/>
          </p:cNvSpPr>
          <p:nvPr>
            <p:ph type="ftr" sz="quarter" idx="3"/>
          </p:nvPr>
        </p:nvSpPr>
        <p:spPr>
          <a:xfrm>
            <a:off x="4161367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276" name="灯片编号占位符 1275"/>
          <p:cNvSpPr>
            <a:spLocks noGrp="1"/>
          </p:cNvSpPr>
          <p:nvPr>
            <p:ph type="sldNum" sz="quarter" idx="4"/>
          </p:nvPr>
        </p:nvSpPr>
        <p:spPr>
          <a:xfrm>
            <a:off x="8733367" y="6245225"/>
            <a:ext cx="3052233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pic>
        <p:nvPicPr>
          <p:cNvPr id="10490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Ø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¡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anose="05000000000000000000" pitchFamily="2" charset="2"/>
        <a:buChar char="Ø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Font typeface="Wingdings 2" panose="05020102010507070707" pitchFamily="2" charset="2"/>
        <a:buChar char="¡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Font typeface="Wingdings 2" panose="05020102010507070707" pitchFamily="2" charset="2"/>
        <a:buChar char="¡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Font typeface="Wingdings 2" panose="05020102010507070707" pitchFamily="2" charset="2"/>
        <a:buChar char="¡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Font typeface="Wingdings 2" panose="05020102010507070707" pitchFamily="2" charset="2"/>
        <a:buChar char="¡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Font typeface="Wingdings 2" panose="05020102010507070707" pitchFamily="2" charset="2"/>
        <a:buChar char="¡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.xml" /><Relationship Id="rId4" Type="http://schemas.openxmlformats.org/officeDocument/2006/relationships/tags" Target="../tags/tag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2.png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tags" Target="../tags/tag1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tags" Target="../tags/tag31.xml" /><Relationship Id="rId14" Type="http://schemas.openxmlformats.org/officeDocument/2006/relationships/tags" Target="../tags/tag32.xml" /><Relationship Id="rId15" Type="http://schemas.openxmlformats.org/officeDocument/2006/relationships/tags" Target="../tags/tag33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1.xml" /><Relationship Id="rId11" Type="http://schemas.openxmlformats.org/officeDocument/2006/relationships/tags" Target="../tags/tag42.xml" /><Relationship Id="rId12" Type="http://schemas.openxmlformats.org/officeDocument/2006/relationships/tags" Target="../tags/tag43.xml" /><Relationship Id="rId13" Type="http://schemas.openxmlformats.org/officeDocument/2006/relationships/tags" Target="../tags/tag44.xml" /><Relationship Id="rId14" Type="http://schemas.openxmlformats.org/officeDocument/2006/relationships/tags" Target="../tags/tag45.xml" /><Relationship Id="rId15" Type="http://schemas.openxmlformats.org/officeDocument/2006/relationships/tags" Target="../tags/tag46.xml" /><Relationship Id="rId16" Type="http://schemas.openxmlformats.org/officeDocument/2006/relationships/tags" Target="../tags/tag47.xml" /><Relationship Id="rId17" Type="http://schemas.openxmlformats.org/officeDocument/2006/relationships/tags" Target="../tags/tag48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Relationship Id="rId7" Type="http://schemas.openxmlformats.org/officeDocument/2006/relationships/tags" Target="../tags/tag38.xml" /><Relationship Id="rId8" Type="http://schemas.openxmlformats.org/officeDocument/2006/relationships/tags" Target="../tags/tag39.xml" /><Relationship Id="rId9" Type="http://schemas.openxmlformats.org/officeDocument/2006/relationships/tags" Target="../tags/tag4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6.xml" /><Relationship Id="rId11" Type="http://schemas.openxmlformats.org/officeDocument/2006/relationships/tags" Target="../tags/tag57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49.xml" /><Relationship Id="rId4" Type="http://schemas.openxmlformats.org/officeDocument/2006/relationships/tags" Target="../tags/tag50.xml" /><Relationship Id="rId5" Type="http://schemas.openxmlformats.org/officeDocument/2006/relationships/tags" Target="../tags/tag51.xml" /><Relationship Id="rId6" Type="http://schemas.openxmlformats.org/officeDocument/2006/relationships/tags" Target="../tags/tag52.xml" /><Relationship Id="rId7" Type="http://schemas.openxmlformats.org/officeDocument/2006/relationships/tags" Target="../tags/tag53.xml" /><Relationship Id="rId8" Type="http://schemas.openxmlformats.org/officeDocument/2006/relationships/tags" Target="../tags/tag54.xml" /><Relationship Id="rId9" Type="http://schemas.openxmlformats.org/officeDocument/2006/relationships/tags" Target="../tags/tag5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1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8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8.x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6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7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8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01201612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 idx="4294967295"/>
            <p:custDataLst>
              <p:tags r:id="rId3"/>
            </p:custDataLst>
          </p:nvPr>
        </p:nvSpPr>
        <p:spPr>
          <a:xfrm>
            <a:off x="530091" y="2167972"/>
            <a:ext cx="10871200" cy="900430"/>
          </a:xfr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sz="526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cs typeface="+mn-cs"/>
                <a:sym typeface="+mn-ea"/>
              </a:rPr>
              <a:t>【中职专用】中职高考语文一轮复习</a:t>
            </a:r>
            <a:endParaRPr sz="526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cs typeface="+mn-cs"/>
              <a:sym typeface="+mn-ea"/>
            </a:endParaRPr>
          </a:p>
        </p:txBody>
      </p:sp>
      <p:sp>
        <p:nvSpPr>
          <p:cNvPr id="4" name="副标题 3"/>
          <p:cNvSpPr>
            <a:spLocks noGrp="1"/>
          </p:cNvSpPr>
          <p:nvPr>
            <p:ph type="subTitle" idx="4294967295"/>
            <p:custDataLst>
              <p:tags r:id="rId4"/>
            </p:custDataLst>
          </p:nvPr>
        </p:nvSpPr>
        <p:spPr>
          <a:xfrm>
            <a:off x="4005580" y="3528543"/>
            <a:ext cx="4413250" cy="657225"/>
          </a:xfr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0" lvl="0" algn="l">
              <a:buClrTx/>
              <a:buSzTx/>
              <a:buFontTx/>
              <a:buNone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专题01       语音识记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173220" y="841375"/>
            <a:ext cx="237363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基础知识运用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9290" y="2701290"/>
            <a:ext cx="2827655" cy="1001395"/>
          </a:xfrm>
          <a:prstGeom prst="rect">
            <a:avLst/>
          </a:prstGeom>
          <a:noFill/>
          <a:ln w="9525"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职教高考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  <a:p>
            <a:pPr lvl="0" algn="ctr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专项复习与突破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3618230" y="1020445"/>
            <a:ext cx="328930" cy="430784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4188460" y="2938145"/>
            <a:ext cx="2738755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文体阅读与鉴赏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4203700" y="5076825"/>
            <a:ext cx="2738755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语言运用及写作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9" name="左大括号 8"/>
          <p:cNvSpPr/>
          <p:nvPr>
            <p:custDataLst>
              <p:tags r:id="rId5"/>
            </p:custDataLst>
          </p:nvPr>
        </p:nvSpPr>
        <p:spPr>
          <a:xfrm>
            <a:off x="7726680" y="2364740"/>
            <a:ext cx="346710" cy="171894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101330" y="2176780"/>
            <a:ext cx="2008505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Arial" pitchFamily="34" charset="0"/>
                <a:ea typeface="华文隶书" panose="02010800040101010101" pitchFamily="2" charset="-122"/>
                <a:sym typeface="+mn-ea"/>
              </a:rPr>
              <a:t>现代文阅读</a:t>
            </a:r>
            <a:endParaRPr sz="368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8102600" y="2988310"/>
            <a:ext cx="2008505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Arial" pitchFamily="34" charset="0"/>
                <a:ea typeface="华文隶书" panose="02010800040101010101" pitchFamily="2" charset="-122"/>
                <a:sym typeface="+mn-ea"/>
              </a:rPr>
              <a:t>文言文阅读</a:t>
            </a:r>
            <a:endParaRPr sz="368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8117840" y="3771900"/>
            <a:ext cx="164338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Arial" pitchFamily="34" charset="0"/>
                <a:ea typeface="华文隶书" panose="02010800040101010101" pitchFamily="2" charset="-122"/>
                <a:sym typeface="+mn-ea"/>
              </a:rPr>
              <a:t>诗词鉴赏</a:t>
            </a:r>
            <a:endParaRPr sz="368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14" name="左大括号 13"/>
          <p:cNvSpPr/>
          <p:nvPr>
            <p:custDataLst>
              <p:tags r:id="rId9"/>
            </p:custDataLst>
          </p:nvPr>
        </p:nvSpPr>
        <p:spPr>
          <a:xfrm>
            <a:off x="7713980" y="4615180"/>
            <a:ext cx="346710" cy="171894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0"/>
            </p:custDataLst>
          </p:nvPr>
        </p:nvSpPr>
        <p:spPr>
          <a:xfrm>
            <a:off x="8088630" y="4427220"/>
            <a:ext cx="164338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语言运用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8089900" y="5238750"/>
            <a:ext cx="2008505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应用文写作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17" name="矩形 16"/>
          <p:cNvSpPr/>
          <p:nvPr>
            <p:custDataLst>
              <p:tags r:id="rId12"/>
            </p:custDataLst>
          </p:nvPr>
        </p:nvSpPr>
        <p:spPr>
          <a:xfrm>
            <a:off x="8105140" y="6022340"/>
            <a:ext cx="91313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作文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173220" y="799465"/>
            <a:ext cx="164338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语音识记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3022600"/>
            <a:ext cx="2449830" cy="546100"/>
          </a:xfrm>
          <a:prstGeom prst="rect">
            <a:avLst/>
          </a:prstGeom>
          <a:noFill/>
          <a:ln w="9525"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基础知识运用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3618230" y="1020445"/>
            <a:ext cx="328930" cy="472376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4188460" y="1443355"/>
            <a:ext cx="164338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chemeClr val="tx1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汉字识记</a:t>
            </a:r>
            <a:endParaRPr sz="3680">
              <a:solidFill>
                <a:schemeClr val="tx1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4203700" y="2031365"/>
            <a:ext cx="164338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词语运用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4232910" y="2675255"/>
            <a:ext cx="164338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chemeClr val="tx1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句子辨析</a:t>
            </a:r>
            <a:endParaRPr sz="3680">
              <a:solidFill>
                <a:schemeClr val="tx1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4174490" y="3329305"/>
            <a:ext cx="164338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修辞运用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4189730" y="4043045"/>
            <a:ext cx="164338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chemeClr val="tx1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标点符号</a:t>
            </a:r>
            <a:endParaRPr sz="3680">
              <a:solidFill>
                <a:schemeClr val="tx1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4204970" y="4672965"/>
            <a:ext cx="164338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文学常识</a:t>
            </a:r>
            <a:endParaRPr sz="3680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4234180" y="5302885"/>
            <a:ext cx="1643380" cy="5308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buClrTx/>
              <a:buSzTx/>
              <a:buFontTx/>
            </a:pPr>
            <a:r>
              <a:rPr sz="3680">
                <a:solidFill>
                  <a:schemeClr val="tx1"/>
                </a:solidFill>
                <a:latin typeface="Arial" pitchFamily="34" charset="0"/>
                <a:ea typeface="华文隶书" panose="02010800040101010101" pitchFamily="2" charset="-122"/>
                <a:sym typeface="+mn-ea"/>
              </a:rPr>
              <a:t>名句默写</a:t>
            </a:r>
            <a:endParaRPr sz="3680">
              <a:solidFill>
                <a:schemeClr val="tx1"/>
              </a:solidFill>
              <a:latin typeface="Arial" pitchFamily="34" charset="0"/>
              <a:ea typeface="华文隶书" panose="02010800040101010101" pitchFamily="2" charset="-122"/>
              <a:sym typeface="+mn-ea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0375900" y="125603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5" grpId="0"/>
      <p:bldP spid="7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8"/>
          <p:cNvSpPr/>
          <p:nvPr>
            <p:custDataLst>
              <p:tags r:id="rId3"/>
            </p:custDataLst>
          </p:nvPr>
        </p:nvSpPr>
        <p:spPr>
          <a:xfrm>
            <a:off x="2967990" y="2458085"/>
            <a:ext cx="6931660" cy="9004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sz="5260" strike="noStrike" noProof="1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cs typeface="+mn-cs"/>
              </a:rPr>
              <a:t>专题01       语音识记</a:t>
            </a:r>
            <a:endParaRPr sz="5260" strike="noStrike" noProof="1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8"/>
          <p:cNvSpPr/>
          <p:nvPr>
            <p:custDataLst>
              <p:tags r:id="rId3"/>
            </p:custDataLst>
          </p:nvPr>
        </p:nvSpPr>
        <p:spPr>
          <a:xfrm>
            <a:off x="570230" y="170815"/>
            <a:ext cx="3731260" cy="657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zh-CN" sz="3680" strike="noStrike" noProof="1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cs typeface="+mn-cs"/>
              </a:rPr>
              <a:t>一、考纲解读</a:t>
            </a:r>
            <a:endParaRPr lang="zh-CN" sz="3680" strike="noStrike" noProof="1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542925" y="1150620"/>
          <a:ext cx="11078210" cy="4837430"/>
        </p:xfrm>
        <a:graphic>
          <a:graphicData uri="http://schemas.openxmlformats.org/drawingml/2006/table">
            <a:tbl>
              <a:tblPr/>
              <a:tblGrid>
                <a:gridCol w="4229100"/>
                <a:gridCol w="4423410"/>
                <a:gridCol w="837565"/>
                <a:gridCol w="776605"/>
                <a:gridCol w="811530"/>
              </a:tblGrid>
              <a:tr h="604520"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680" b="1">
                          <a:latin typeface="隶书" panose="02010509060101010101" charset="-122"/>
                          <a:ea typeface="隶书" panose="02010509060101010101" charset="-122"/>
                          <a:cs typeface="宋体" panose="02010600030101010101" pitchFamily="2" charset="-122"/>
                        </a:rPr>
                        <a:t>考纲内容</a:t>
                      </a:r>
                      <a:endParaRPr lang="en-US" altLang="en-US" sz="2680" b="1">
                        <a:latin typeface="隶书" panose="02010509060101010101" charset="-122"/>
                        <a:ea typeface="隶书" panose="020105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680" b="1">
                          <a:latin typeface="隶书" panose="02010509060101010101" charset="-122"/>
                          <a:ea typeface="隶书" panose="02010509060101010101" charset="-122"/>
                          <a:cs typeface="宋体" panose="02010600030101010101" pitchFamily="2" charset="-122"/>
                        </a:rPr>
                        <a:t>常见考点</a:t>
                      </a:r>
                      <a:endParaRPr lang="en-US" altLang="en-US" sz="2680" b="1">
                        <a:latin typeface="隶书" panose="02010509060101010101" charset="-122"/>
                        <a:ea typeface="隶书" panose="020105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680" b="1">
                          <a:latin typeface="隶书" panose="02010509060101010101" charset="-122"/>
                          <a:ea typeface="隶书" panose="02010509060101010101" charset="-122"/>
                          <a:cs typeface="宋体" panose="02010600030101010101" pitchFamily="2" charset="-122"/>
                        </a:rPr>
                        <a:t>考试层次要求</a:t>
                      </a:r>
                      <a:endParaRPr lang="en-US" altLang="en-US" sz="2680" b="1">
                        <a:latin typeface="隶书" panose="02010509060101010101" charset="-122"/>
                        <a:ea typeface="隶书" panose="020105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605790"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60" b="1">
                          <a:latin typeface="隶书" panose="02010509060101010101" charset="-122"/>
                          <a:ea typeface="隶书" panose="02010509060101010101" charset="-122"/>
                          <a:cs typeface="宋体" panose="02010600030101010101" pitchFamily="2" charset="-122"/>
                        </a:rPr>
                        <a:t>了解</a:t>
                      </a:r>
                      <a:endParaRPr lang="en-US" altLang="en-US" sz="2360" b="1">
                        <a:latin typeface="隶书" panose="02010509060101010101" charset="-122"/>
                        <a:ea typeface="隶书" panose="020105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60" b="1">
                          <a:latin typeface="隶书" panose="02010509060101010101" charset="-122"/>
                          <a:ea typeface="隶书" panose="02010509060101010101" charset="-122"/>
                          <a:cs typeface="宋体" panose="02010600030101010101" pitchFamily="2" charset="-122"/>
                        </a:rPr>
                        <a:t>理解</a:t>
                      </a:r>
                      <a:endParaRPr lang="en-US" altLang="en-US" sz="2360" b="1">
                        <a:latin typeface="隶书" panose="02010509060101010101" charset="-122"/>
                        <a:ea typeface="隶书" panose="020105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60" b="1">
                          <a:latin typeface="隶书" panose="02010509060101010101" charset="-122"/>
                          <a:ea typeface="隶书" panose="02010509060101010101" charset="-122"/>
                          <a:cs typeface="宋体" panose="02010600030101010101" pitchFamily="2" charset="-122"/>
                        </a:rPr>
                        <a:t>掌握</a:t>
                      </a:r>
                      <a:endParaRPr lang="en-US" altLang="en-US" sz="2360" b="1">
                        <a:latin typeface="隶书" panose="02010509060101010101" charset="-122"/>
                        <a:ea typeface="隶书" panose="020105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170">
                <a:tc rowSpan="5"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120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4535"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120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805"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120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805"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120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805"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12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120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70230" y="3157220"/>
            <a:ext cx="4191000" cy="878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1.掌握汉字的正确读音及拼写规则。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571500" y="4276090"/>
            <a:ext cx="4189095" cy="878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2.能辨析常见的多音字、形似字和其他误读字的读音。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860290" y="2501900"/>
            <a:ext cx="429260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1.多音多义字读音的辨识。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4875530" y="3257550"/>
            <a:ext cx="429260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2.形近字读音的辨识。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897120" y="3985260"/>
            <a:ext cx="429260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3.形声字读音的辨识。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4886325" y="4697730"/>
            <a:ext cx="429260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4.音同（近）字读音的辨识。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4907915" y="5425440"/>
            <a:ext cx="429260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5.易错常用字读音的辨识。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0924540" y="2517140"/>
            <a:ext cx="61531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0939780" y="3272790"/>
            <a:ext cx="60007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0961370" y="4000500"/>
            <a:ext cx="57785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10950575" y="4712970"/>
            <a:ext cx="71691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10972165" y="5440680"/>
            <a:ext cx="69469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8"/>
          <p:cNvSpPr/>
          <p:nvPr>
            <p:custDataLst>
              <p:tags r:id="rId3"/>
            </p:custDataLst>
          </p:nvPr>
        </p:nvSpPr>
        <p:spPr>
          <a:xfrm>
            <a:off x="570230" y="170815"/>
            <a:ext cx="3731260" cy="657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zh-CN" sz="3680" strike="noStrike" noProof="1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cs typeface="+mn-cs"/>
              </a:rPr>
              <a:t>二、考情分析</a:t>
            </a:r>
            <a:endParaRPr lang="zh-CN" sz="3680" strike="noStrike" noProof="1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Rectangle 8"/>
          <p:cNvSpPr/>
          <p:nvPr>
            <p:custDataLst>
              <p:tags r:id="rId4"/>
            </p:custDataLst>
          </p:nvPr>
        </p:nvSpPr>
        <p:spPr>
          <a:xfrm>
            <a:off x="585470" y="730885"/>
            <a:ext cx="3731260" cy="5461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zh-CN" sz="2960" strike="noStrike" noProof="1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cs typeface="+mn-cs"/>
              </a:rPr>
              <a:t>（一）单招</a:t>
            </a:r>
            <a:endParaRPr lang="zh-CN" sz="2960" strike="noStrike" noProof="1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cs typeface="+mn-cs"/>
              <a:sym typeface="宋体" panose="02010600030101010101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67335" y="1304290"/>
          <a:ext cx="11630660" cy="4517390"/>
        </p:xfrm>
        <a:graphic>
          <a:graphicData uri="http://schemas.openxmlformats.org/drawingml/2006/table">
            <a:tbl>
              <a:tblPr/>
              <a:tblGrid>
                <a:gridCol w="1388745"/>
                <a:gridCol w="2800350"/>
                <a:gridCol w="874395"/>
                <a:gridCol w="875665"/>
                <a:gridCol w="786765"/>
                <a:gridCol w="803275"/>
                <a:gridCol w="830580"/>
                <a:gridCol w="1153160"/>
                <a:gridCol w="1061720"/>
                <a:gridCol w="1056005"/>
              </a:tblGrid>
              <a:tr h="588645"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年度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知识点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分值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难易程度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试题类型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97510"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容易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较易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中难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较难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选择题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填空题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解答题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2020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548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2021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66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2022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97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解读分析</a:t>
                      </a:r>
                      <a:endParaRPr lang="en-US" altLang="en-US" sz="238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925320" y="2458720"/>
            <a:ext cx="253365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多音字、形声字</a:t>
            </a:r>
            <a:endParaRPr lang="en-US" sz="238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898650" y="3130550"/>
            <a:ext cx="255397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多音字、形声字</a:t>
            </a:r>
            <a:endParaRPr lang="en-US" sz="238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1895475" y="3898900"/>
            <a:ext cx="230886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多音字、形声字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4735830" y="2391410"/>
            <a:ext cx="5715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5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4729480" y="3091180"/>
            <a:ext cx="55054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5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4718685" y="3887470"/>
            <a:ext cx="39814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5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6311900" y="2392680"/>
            <a:ext cx="62928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6331585" y="3130550"/>
            <a:ext cx="61531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6322060" y="3887470"/>
            <a:ext cx="60007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8865870" y="2393950"/>
            <a:ext cx="57785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8883015" y="3092450"/>
            <a:ext cx="71691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8877300" y="3882390"/>
            <a:ext cx="69469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765300" y="4772660"/>
            <a:ext cx="10045700" cy="823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近几年字音题型分值稳定，考查内容多为双音节词和成语，语音和字形放在一起考查，集中考查多音字、形近字、同音字等。</a:t>
            </a:r>
            <a:endParaRPr lang="en-US" sz="238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8"/>
          <p:cNvSpPr/>
          <p:nvPr>
            <p:custDataLst>
              <p:tags r:id="rId3"/>
            </p:custDataLst>
          </p:nvPr>
        </p:nvSpPr>
        <p:spPr>
          <a:xfrm>
            <a:off x="570230" y="170815"/>
            <a:ext cx="3731260" cy="657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zh-CN" sz="3680" strike="noStrike" noProof="1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cs typeface="+mn-cs"/>
              </a:rPr>
              <a:t>二、考情分析</a:t>
            </a:r>
            <a:endParaRPr lang="zh-CN" sz="3680" strike="noStrike" noProof="1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Rectangle 8"/>
          <p:cNvSpPr/>
          <p:nvPr>
            <p:custDataLst>
              <p:tags r:id="rId4"/>
            </p:custDataLst>
          </p:nvPr>
        </p:nvSpPr>
        <p:spPr>
          <a:xfrm>
            <a:off x="585470" y="730885"/>
            <a:ext cx="3731260" cy="5461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zh-CN" sz="2960" strike="noStrike" noProof="1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cs typeface="+mn-cs"/>
              </a:rPr>
              <a:t>（二）统招</a:t>
            </a:r>
            <a:endParaRPr lang="zh-CN" sz="2960" strike="noStrike" noProof="1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cs typeface="+mn-cs"/>
              <a:sym typeface="宋体" panose="02010600030101010101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67335" y="1304290"/>
          <a:ext cx="11630660" cy="4517390"/>
        </p:xfrm>
        <a:graphic>
          <a:graphicData uri="http://schemas.openxmlformats.org/drawingml/2006/table">
            <a:tbl>
              <a:tblPr/>
              <a:tblGrid>
                <a:gridCol w="1388745"/>
                <a:gridCol w="2800350"/>
                <a:gridCol w="874395"/>
                <a:gridCol w="875665"/>
                <a:gridCol w="786765"/>
                <a:gridCol w="803275"/>
                <a:gridCol w="830580"/>
                <a:gridCol w="1153160"/>
                <a:gridCol w="1061720"/>
                <a:gridCol w="1056005"/>
              </a:tblGrid>
              <a:tr h="588645"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年度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知识点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分值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难易程度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试题类型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97510"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容易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较易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中难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较难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选择题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填空题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隶书" panose="02010509060101010101" charset="-122"/>
                          <a:ea typeface="隶书" panose="02010509060101010101" charset="-122"/>
                          <a:cs typeface="等线" panose="02010600030101010101" charset="-122"/>
                        </a:rPr>
                        <a:t>解答题</a:t>
                      </a:r>
                      <a:endParaRPr lang="en-US" altLang="en-US" sz="2380" b="1">
                        <a:latin typeface="隶书" panose="02010509060101010101" charset="-122"/>
                        <a:ea typeface="隶书" panose="02010509060101010101" charset="-122"/>
                        <a:cs typeface="等线" panose="0201060003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2020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548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2021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66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2022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380" b="1">
                        <a:latin typeface="Arial" pitchFamily="34" charset="0"/>
                        <a:ea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97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38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解读分析</a:t>
                      </a:r>
                      <a:endParaRPr lang="en-US" altLang="en-US" sz="238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en-US" altLang="en-US" sz="238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925320" y="2458720"/>
            <a:ext cx="253365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38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 altLang="en-US" sz="238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形近字</a:t>
            </a:r>
            <a:endParaRPr lang="zh-CN" altLang="en-US" sz="238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898650" y="3130550"/>
            <a:ext cx="255397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38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</a:t>
            </a:r>
            <a:r>
              <a:rPr lang="zh-CN" altLang="en-US" sz="238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形近字</a:t>
            </a:r>
            <a:endParaRPr lang="zh-CN" altLang="en-US" sz="238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1895475" y="3898900"/>
            <a:ext cx="230886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多音字、形声字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4735830" y="2391410"/>
            <a:ext cx="5715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3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4729480" y="3091180"/>
            <a:ext cx="55054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3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4718685" y="3887470"/>
            <a:ext cx="39814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3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7066280" y="2392680"/>
            <a:ext cx="62928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6331585" y="3130550"/>
            <a:ext cx="61531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6322060" y="3887470"/>
            <a:ext cx="60007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8865870" y="2393950"/>
            <a:ext cx="57785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8883015" y="3092450"/>
            <a:ext cx="71691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8877300" y="3882390"/>
            <a:ext cx="69469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√</a:t>
            </a:r>
            <a:endParaRPr lang="en-US" sz="256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765300" y="4772660"/>
            <a:ext cx="10045700" cy="823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近几年字音题型分值稳定，每个选项由两个双音节词语和两个成语组成。考查内容主要集中在多音字、形近字及误读字等方面。</a:t>
            </a:r>
            <a:endParaRPr lang="en-US" sz="238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8"/>
          <p:cNvSpPr/>
          <p:nvPr>
            <p:custDataLst>
              <p:tags r:id="rId3"/>
            </p:custDataLst>
          </p:nvPr>
        </p:nvSpPr>
        <p:spPr>
          <a:xfrm>
            <a:off x="570230" y="170815"/>
            <a:ext cx="3731260" cy="657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zh-CN" sz="3680" strike="noStrike" noProof="1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cs typeface="+mn-cs"/>
              </a:rPr>
              <a:t>三、方法指导</a:t>
            </a:r>
            <a:endParaRPr lang="zh-CN" sz="3680" strike="noStrike" noProof="1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5810" y="2849880"/>
            <a:ext cx="978027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1.多音字的辨析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" y="824230"/>
            <a:ext cx="11833225" cy="12725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从近几年的单招考试试题和对口升学考试试题来看，主要的考点在常见的多音字、形近字和其他易误读字的读音。复习时，要注意: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60655" y="3390265"/>
            <a:ext cx="11739245" cy="24536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多音字就是一字多音，这是汉字的重要特点之一。现代汉语中有很多多音字，它们的读音随着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、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的不同而发生改变，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这种情况应多加注意。对多义多音字的辨音，常常要在组成词后的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中解决，甚至要在句子中的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中解决。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1" name="Rectangle 8"/>
          <p:cNvSpPr/>
          <p:nvPr/>
        </p:nvSpPr>
        <p:spPr>
          <a:xfrm>
            <a:off x="682625" y="2225675"/>
            <a:ext cx="11132820" cy="5035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zh-CN" sz="2680" strike="noStrike" noProof="1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cs typeface="+mn-cs"/>
              </a:rPr>
              <a:t>（一）常见的多音字、形近字、同（近）音字、形近字读音的辨析</a:t>
            </a:r>
            <a:endParaRPr lang="zh-CN" sz="2680" strike="noStrike" noProof="1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cs typeface="+mn-cs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2681605" y="4184015"/>
            <a:ext cx="94742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词性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4103370" y="4141470"/>
            <a:ext cx="94742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字义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7920355" y="4135120"/>
            <a:ext cx="175831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音随义变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7573010" y="4711065"/>
            <a:ext cx="94742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语境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922020" y="5300980"/>
            <a:ext cx="94742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语境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1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785475" y="3663315"/>
            <a:ext cx="95186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dān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" y="27940"/>
            <a:ext cx="11833225" cy="30441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如“澄清”，作形容词，形容清亮，此时“澄”读“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 ；作动词，可表示弄清楚（认识、问题等），此时“澄”读“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”；也可表示使杂质沉淀、液体变清，此时“澄”读“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”。如果说“这个问题需要澄清”，此时“澄”就要读“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”；如果说“把药澄清了再喝”，此时“澄”就要读“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8497570" y="172720"/>
            <a:ext cx="159829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chéng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7598410" y="739775"/>
            <a:ext cx="178689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chéng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5288280" y="1326515"/>
            <a:ext cx="175831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dèng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7"/>
            </p:custDataLst>
          </p:nvPr>
        </p:nvSpPr>
        <p:spPr>
          <a:xfrm>
            <a:off x="3209290" y="1916430"/>
            <a:ext cx="147383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chéng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8"/>
            </p:custDataLst>
          </p:nvPr>
        </p:nvSpPr>
        <p:spPr>
          <a:xfrm>
            <a:off x="1009015" y="2477135"/>
            <a:ext cx="113538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dèng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66675" y="2933700"/>
            <a:ext cx="11833225" cy="24536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还要注意一般词语与专有名词的区别。专有名词包括专业用语、古姓氏、人名、地名、官职名等，如“简单”“单于”“姓单” 中的“单”分别读“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 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多音字有以下几种情况。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599440" y="4226560"/>
            <a:ext cx="108077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chán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2653030" y="4190365"/>
            <a:ext cx="1183005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shàn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7" grpId="0"/>
      <p:bldP spid="18" grpId="0"/>
      <p:bldP spid="19" grpId="0"/>
      <p:bldP spid="20" grpId="0"/>
      <p:bldP spid="21" grpId="0"/>
      <p:bldP spid="4" grpId="0"/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66675" y="2584450"/>
            <a:ext cx="11833225" cy="18630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又如“卡”读“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”，有设置阻碍之意。因此，“发卡” “关卡” 中的“卡”读“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”而不读“kǎ”；“角色” 中的“角”读“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”而不读“jiǎo”。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2290" y="97790"/>
            <a:ext cx="978027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（1）词性、词义不同而读音不同。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" y="600710"/>
            <a:ext cx="11833225" cy="18630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如“咽”，作名词时，指呼吸道和消化道的共同通路，读“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”；作动词时，指使嘴里的食物或别的东西通过咽头回到食管里去，读“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”；也可作象声词，指声音受阻而低沉，读“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9438005" y="781050"/>
            <a:ext cx="1019175" cy="442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yān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9507855" y="1303655"/>
            <a:ext cx="178689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yàn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7"/>
            </p:custDataLst>
          </p:nvPr>
        </p:nvSpPr>
        <p:spPr>
          <a:xfrm>
            <a:off x="5560060" y="1913890"/>
            <a:ext cx="84645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yè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8"/>
            </p:custDataLst>
          </p:nvPr>
        </p:nvSpPr>
        <p:spPr>
          <a:xfrm>
            <a:off x="3306445" y="2715260"/>
            <a:ext cx="125603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qiǎ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9"/>
            </p:custDataLst>
          </p:nvPr>
        </p:nvSpPr>
        <p:spPr>
          <a:xfrm>
            <a:off x="2409190" y="3326130"/>
            <a:ext cx="113538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qiǎ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9718675" y="3326130"/>
            <a:ext cx="113538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jué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7" grpId="0"/>
      <p:bldP spid="18" grpId="0"/>
      <p:bldP spid="19" grpId="0"/>
      <p:bldP spid="20" grpId="0"/>
      <p:bldP spid="21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42290" y="97790"/>
            <a:ext cx="978027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（2）通常读音与地名、姓、物名等特殊读音并存。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" y="600710"/>
            <a:ext cx="11833225" cy="24536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如“单”，通常读音为“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”；指姓（“单于”除外）或地名时，读“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注意:“单于” （匈奴君主的称号；复姓）中的“单”读“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“仇”作姓氏时读“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 而不读“chóu”。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4624705" y="739140"/>
            <a:ext cx="1019175" cy="442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dān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599440" y="1326515"/>
            <a:ext cx="178689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shàn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9396095" y="1921510"/>
            <a:ext cx="12954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chán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7"/>
            </p:custDataLst>
          </p:nvPr>
        </p:nvSpPr>
        <p:spPr>
          <a:xfrm>
            <a:off x="3917315" y="2487930"/>
            <a:ext cx="89471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qiú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66675" y="3255010"/>
            <a:ext cx="11833225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如“博闻强识”中的“识”通“志”，读“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”而不读“shí”。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1500" y="2641600"/>
            <a:ext cx="978027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（4）成语中某些带有通假现象的文字的读音。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2290" y="251460"/>
            <a:ext cx="978027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（3）书面语和口语两种读音并行。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" y="740410"/>
            <a:ext cx="11833225" cy="18630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如“给”有两个读音，在“供给”“给养” “家给人足” 中读“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”，这是书面语；在“拿给他”“让我给忘了”“给以” 中读“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 ，这是口语。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10476230" y="883920"/>
            <a:ext cx="1019175" cy="442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jǐ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9016365" y="1462405"/>
            <a:ext cx="178689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gěi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7183120" y="3390265"/>
            <a:ext cx="113538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zhì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  <p:bldP spid="17" grpId="0"/>
      <p:bldP spid="18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42290" y="181610"/>
            <a:ext cx="978027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2.形声字的读音辨析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" y="600710"/>
            <a:ext cx="11833225" cy="42252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形声字在汉字中占的比例最大，一般来说形旁表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、声旁表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是形声字的特点，所以可以运用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判断法。但由于语音的变化，很多形声字的声旁已不能正确表音了，因而遇字不能只读半边。如“恫吓”的“恫”字，如果以声旁“同”（tóng）来确定读音就是错误的，正确的读音应是“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”；又如“倜傥”如果以声旁“周”（zhōu）、“党”（dǎng）来确定读音也是错误的，实际应读“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形声字有以下三种情况易导致错读。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7708900" y="739140"/>
            <a:ext cx="556895" cy="442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义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9719310" y="767080"/>
            <a:ext cx="70104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音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3558540" y="1348740"/>
            <a:ext cx="12954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声旁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7"/>
            </p:custDataLst>
          </p:nvPr>
        </p:nvSpPr>
        <p:spPr>
          <a:xfrm>
            <a:off x="8980805" y="2484755"/>
            <a:ext cx="121285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dòng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1973580" y="3661410"/>
            <a:ext cx="718820" cy="4578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tì 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2664460" y="3662045"/>
            <a:ext cx="108204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tǎng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  <p:bldP spid="19" grpId="0"/>
      <p:bldP spid="20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76630" y="279400"/>
            <a:ext cx="934593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2.形声字的读音辨析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" y="768350"/>
            <a:ext cx="11833225" cy="30441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（1）声旁的声母变化了。如“发酵”的“酵”读“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”，不读“xiào”。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（2）声旁的韵母变化了。如“氓”读“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”或“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”，不读“mín”。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（3）声旁的声母、韵母全变了。如“瞠目结舌”的“膛”读“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”，不读“tāng”。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8141970" y="925195"/>
            <a:ext cx="1179195" cy="442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jiào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6810375" y="1472565"/>
            <a:ext cx="158369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máng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9191625" y="1442720"/>
            <a:ext cx="12954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méng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7"/>
            </p:custDataLst>
          </p:nvPr>
        </p:nvSpPr>
        <p:spPr>
          <a:xfrm>
            <a:off x="9972675" y="2652395"/>
            <a:ext cx="150558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chēng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44220" y="97790"/>
            <a:ext cx="957834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3.同（近）音字的读音辨析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" y="600710"/>
            <a:ext cx="11833225" cy="42252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同（近）音字指读音相同或相近的字。同（近）音字是考试考查的重点之一，其目的是考查考生的辨识能力。对于相同或相近的读音，可以通过联系字形、字义或相关词语中该字的读音等方法进行区分。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（1）考查字形上毫无关联的同音字。如:翌日、对弈、肄业、苦心孤诣，加点字都读“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（2）考查声调易读错的字。如:匕首、卑鄙，加点字经常会被读成四声的“bì” 但正确的读音“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6621780" y="2741930"/>
            <a:ext cx="562610" cy="442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·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7919085" y="2741930"/>
            <a:ext cx="70104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·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10536555" y="2727325"/>
            <a:ext cx="60071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·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7"/>
            </p:custDataLst>
          </p:nvPr>
        </p:nvSpPr>
        <p:spPr>
          <a:xfrm>
            <a:off x="1983740" y="3069590"/>
            <a:ext cx="121285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yì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3853180" y="4255135"/>
            <a:ext cx="718820" cy="4578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bǐ 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5337810" y="3916680"/>
            <a:ext cx="562610" cy="442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·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6593205" y="3902710"/>
            <a:ext cx="70104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·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  <p:bldP spid="19" grpId="0"/>
      <p:bldP spid="20" grpId="0"/>
      <p:bldP spid="3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44220" y="419100"/>
            <a:ext cx="957834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4.形近字的读音辨析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" y="880110"/>
            <a:ext cx="11833225" cy="30441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复习形近字时应注意字形的区别，字形不同读音不同。形近字大多是同一声旁的字如:拙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、绌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、咄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、茁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，它们的声旁同属于“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”。因此遇到这类字时，要有意识地联想与之同一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的字，排放在一起比较识记，这样既能在比较中清晰地记住该字的字音，又能举一反三，扩大识记数量，提高复习效率。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3584575" y="1621790"/>
            <a:ext cx="1283970" cy="442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chù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5147945" y="1621790"/>
            <a:ext cx="97599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duō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6544945" y="1607185"/>
            <a:ext cx="116586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zhuó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7"/>
            </p:custDataLst>
          </p:nvPr>
        </p:nvSpPr>
        <p:spPr>
          <a:xfrm>
            <a:off x="2053590" y="1621790"/>
            <a:ext cx="121285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zhuō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0723245" y="1636395"/>
            <a:ext cx="562610" cy="442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出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6821805" y="2215515"/>
            <a:ext cx="159893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声旁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  <p:bldP spid="19" grpId="0"/>
      <p:bldP spid="20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44220" y="419100"/>
            <a:ext cx="957834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5.其他易读错字的读音辨析</a:t>
            </a:r>
            <a:endParaRPr 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" y="880110"/>
            <a:ext cx="11833225" cy="24536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“秕谷”中的“秕”读“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”，不读“pǐ”； “荸荠”中的“荸”读“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”，不读“bó”；“豆豉”中的“豉”读“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”,不读“gǔ”； “韭菜”中的“韭”读“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”，不读“fēi” ；“豇豆”中的“豇”读“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”，不读“gāng”。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4742180" y="1041400"/>
            <a:ext cx="1283970" cy="442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bǐ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758190" y="1636395"/>
            <a:ext cx="97599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bí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8383270" y="1621790"/>
            <a:ext cx="116586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chǐ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869950" y="2727960"/>
            <a:ext cx="1804035" cy="4578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jiāng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3886200" y="2164715"/>
            <a:ext cx="1445260" cy="4425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jiǔ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  <p:bldP spid="19" grpId="0"/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65810" y="2193290"/>
            <a:ext cx="9780270" cy="485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1.</a:t>
            </a:r>
            <a:r>
              <a:rPr lang="zh-CN" altLang="en-US" sz="256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字义定音法</a:t>
            </a:r>
            <a:endParaRPr lang="zh-CN" altLang="en-US" sz="256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60655" y="2691765"/>
            <a:ext cx="11739245" cy="36347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汉字是音、形、义的统一体，这为我们辨析字音提供了便利。许多多音字都“音随义转”，所以我们在记忆、辨析时可以将字音与字义结合起来。如: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禅  chán  （与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有关，如“禅房、禅宗、坐禅、禅杖”）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shàn  （与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有关，如“禅让、禅位、封禅”）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臭  chòu  （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的气味，如“臭气熏天、遗臭万年”）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xiù   （</a:t>
            </a:r>
            <a:r>
              <a:rPr lang="en-US" sz="2560" b="1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气味，如“铜臭、无色无臭”）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1" name="Rectangle 8"/>
          <p:cNvSpPr/>
          <p:nvPr/>
        </p:nvSpPr>
        <p:spPr>
          <a:xfrm>
            <a:off x="682625" y="297815"/>
            <a:ext cx="11132820" cy="5035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zh-CN" sz="2680" strike="noStrike" noProof="1">
                <a:solidFill>
                  <a:srgbClr val="FF0000"/>
                </a:solidFill>
                <a:latin typeface="Arial" pitchFamily="34" charset="0"/>
                <a:ea typeface="华文隶书" panose="02010800040101010101" pitchFamily="2" charset="-122"/>
                <a:cs typeface="+mn-cs"/>
              </a:rPr>
              <a:t>（二）字音辨析五技法</a:t>
            </a:r>
            <a:endParaRPr lang="zh-CN" sz="2680" strike="noStrike" noProof="1">
              <a:solidFill>
                <a:srgbClr val="FF0000"/>
              </a:solidFill>
              <a:latin typeface="Arial" pitchFamily="34" charset="0"/>
              <a:ea typeface="华文隶书" panose="02010800040101010101" pitchFamily="2" charset="-122"/>
              <a:cs typeface="+mn-cs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3536315" y="4020185"/>
            <a:ext cx="94742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佛教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5"/>
            </p:custDataLst>
          </p:nvPr>
        </p:nvSpPr>
        <p:spPr>
          <a:xfrm>
            <a:off x="3487420" y="4595495"/>
            <a:ext cx="94742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帝王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33985" y="793115"/>
            <a:ext cx="11739245" cy="12725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50240" fontAlgn="auto">
              <a:lnSpc>
                <a:spcPct val="150000"/>
              </a:lnSpc>
            </a:pPr>
            <a:r>
              <a:rPr lang="en-US" sz="256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辨识字音不能只靠死记硬背，如果能掌握辨识字音的一些规律和方法，就会提高识记字音的效率，做字音题就会获得事半功倍的效果。</a:t>
            </a:r>
            <a:endParaRPr lang="en-US" sz="256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3090545" y="5208905"/>
            <a:ext cx="94742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难闻</a:t>
            </a:r>
            <a:endParaRPr 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3139440" y="5784215"/>
            <a:ext cx="94742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38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其余</a:t>
            </a:r>
            <a:endParaRPr lang="zh-CN" altLang="en-US" sz="238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7" grpId="0"/>
      <p:bldP spid="20" grpId="0"/>
      <p:bldP spid="4" grpId="0"/>
      <p:bldP spid="5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https://d.book118.com/917012016122006036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UNIT_TABLE_BEAUTIFY" val="smartTable{9ad538cc-89cf-4f74-b6b3-8da9e372aab2}"/>
  <p:tag name="TABLE_ENDDRAG_ORIGIN_RECT" val="872*380"/>
  <p:tag name="TABLE_ENDDRAG_RECT" val="44*79*872*380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UNIT_TABLE_BEAUTIFY" val="smartTable{8b7f53fd-4c78-47bc-82ed-47cb534d41e7}"/>
  <p:tag name="TABLE_ENDDRAG_ORIGIN_RECT" val="915*364"/>
  <p:tag name="TABLE_ENDDRAG_RECT" val="21*100*915*364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UNIT_TABLE_BEAUTIFY" val="smartTable{8b7f53fd-4c78-47bc-82ed-47cb534d41e7}"/>
  <p:tag name="TABLE_ENDDRAG_ORIGIN_RECT" val="915*364"/>
  <p:tag name="TABLE_ENDDRAG_RECT" val="21*100*915*364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吉祥如意">
  <a:themeElements>
    <a:clrScheme name="">
      <a:dk1>
        <a:srgbClr val="000000"/>
      </a:dk1>
      <a:lt1>
        <a:srgbClr val="FFFFFF"/>
      </a:lt1>
      <a:dk2>
        <a:srgbClr val="E40000"/>
      </a:dk2>
      <a:lt2>
        <a:srgbClr val="DDDDDD"/>
      </a:lt2>
      <a:accent1>
        <a:srgbClr val="E1F4FF"/>
      </a:accent1>
      <a:accent2>
        <a:srgbClr val="FFE2C5"/>
      </a:accent2>
      <a:accent3>
        <a:srgbClr val="FFFFFF"/>
      </a:accent3>
      <a:accent4>
        <a:srgbClr val="000000"/>
      </a:accent4>
      <a:accent5>
        <a:srgbClr val="EDF8FF"/>
      </a:accent5>
      <a:accent6>
        <a:srgbClr val="E5CAB0"/>
      </a:accent6>
      <a:hlink>
        <a:srgbClr val="0066CC"/>
      </a:hlink>
      <a:folHlink>
        <a:srgbClr val="9F9FBF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E40000"/>
        </a:dk2>
        <a:lt2>
          <a:srgbClr val="DDDDDD"/>
        </a:lt2>
        <a:accent1>
          <a:srgbClr val="E1F4FF"/>
        </a:accent1>
        <a:accent2>
          <a:srgbClr val="FFE2C5"/>
        </a:accent2>
        <a:accent3>
          <a:srgbClr val="FFFFFF"/>
        </a:accent3>
        <a:accent4>
          <a:srgbClr val="000000"/>
        </a:accent4>
        <a:accent5>
          <a:srgbClr val="EDF8FF"/>
        </a:accent5>
        <a:accent6>
          <a:srgbClr val="E5CAB0"/>
        </a:accent6>
        <a:hlink>
          <a:srgbClr val="0066CC"/>
        </a:hlink>
        <a:folHlink>
          <a:srgbClr val="9F9F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59582D"/>
        </a:dk1>
        <a:lt1>
          <a:srgbClr val="EAEAEA"/>
        </a:lt1>
        <a:dk2>
          <a:srgbClr val="666699"/>
        </a:dk2>
        <a:lt2>
          <a:srgbClr val="D9D9D9"/>
        </a:lt2>
        <a:accent1>
          <a:srgbClr val="CCECFF"/>
        </a:accent1>
        <a:accent2>
          <a:srgbClr val="B2D2C7"/>
        </a:accent2>
        <a:accent3>
          <a:srgbClr val="F2F2F2"/>
        </a:accent3>
        <a:accent4>
          <a:srgbClr val="4B4B25"/>
        </a:accent4>
        <a:accent5>
          <a:srgbClr val="E2F4FF"/>
        </a:accent5>
        <a:accent6>
          <a:srgbClr val="9FBCB2"/>
        </a:accent6>
        <a:hlink>
          <a:srgbClr val="993366"/>
        </a:hlink>
        <a:folHlink>
          <a:srgbClr val="92B9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99"/>
        </a:dk1>
        <a:lt1>
          <a:srgbClr val="FFFFCC"/>
        </a:lt1>
        <a:dk2>
          <a:srgbClr val="004000"/>
        </a:dk2>
        <a:lt2>
          <a:srgbClr val="FFD9B3"/>
        </a:lt2>
        <a:accent1>
          <a:srgbClr val="FFD9D9"/>
        </a:accent1>
        <a:accent2>
          <a:srgbClr val="DDDDDD"/>
        </a:accent2>
        <a:accent3>
          <a:srgbClr val="FFFFE2"/>
        </a:accent3>
        <a:accent4>
          <a:srgbClr val="000083"/>
        </a:accent4>
        <a:accent5>
          <a:srgbClr val="FFE9E9"/>
        </a:accent5>
        <a:accent6>
          <a:srgbClr val="C6C6C6"/>
        </a:accent6>
        <a:hlink>
          <a:srgbClr val="FF0000"/>
        </a:hlink>
        <a:folHlink>
          <a:srgbClr val="FFAB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CE8E2"/>
        </a:lt1>
        <a:dk2>
          <a:srgbClr val="0033CC"/>
        </a:dk2>
        <a:lt2>
          <a:srgbClr val="C4C4D8"/>
        </a:lt2>
        <a:accent1>
          <a:srgbClr val="FFFFFF"/>
        </a:accent1>
        <a:accent2>
          <a:srgbClr val="A9CFB1"/>
        </a:accent2>
        <a:accent3>
          <a:srgbClr val="EAF1EE"/>
        </a:accent3>
        <a:accent4>
          <a:srgbClr val="000000"/>
        </a:accent4>
        <a:accent5>
          <a:srgbClr val="FFFFFF"/>
        </a:accent5>
        <a:accent6>
          <a:srgbClr val="97B99E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06090"/>
        </a:dk1>
        <a:lt1>
          <a:srgbClr val="E5FFFF"/>
        </a:lt1>
        <a:dk2>
          <a:srgbClr val="0000CC"/>
        </a:dk2>
        <a:lt2>
          <a:srgbClr val="91DAFF"/>
        </a:lt2>
        <a:accent1>
          <a:srgbClr val="EAEAEA"/>
        </a:accent1>
        <a:accent2>
          <a:srgbClr val="FFE2C5"/>
        </a:accent2>
        <a:accent3>
          <a:srgbClr val="EFFFFF"/>
        </a:accent3>
        <a:accent4>
          <a:srgbClr val="52527B"/>
        </a:accent4>
        <a:accent5>
          <a:srgbClr val="F2F2F2"/>
        </a:accent5>
        <a:accent6>
          <a:srgbClr val="E5CAB0"/>
        </a:accent6>
        <a:hlink>
          <a:srgbClr val="000000"/>
        </a:hlink>
        <a:folHlink>
          <a:srgbClr val="3DB7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CC0066"/>
        </a:dk1>
        <a:lt1>
          <a:srgbClr val="FFDDBB"/>
        </a:lt1>
        <a:dk2>
          <a:srgbClr val="000000"/>
        </a:dk2>
        <a:lt2>
          <a:srgbClr val="C0C0C0"/>
        </a:lt2>
        <a:accent1>
          <a:srgbClr val="FFFFCC"/>
        </a:accent1>
        <a:accent2>
          <a:srgbClr val="FFFFFF"/>
        </a:accent2>
        <a:accent3>
          <a:srgbClr val="FFEBD9"/>
        </a:accent3>
        <a:accent4>
          <a:srgbClr val="AF0057"/>
        </a:accent4>
        <a:accent5>
          <a:srgbClr val="FFFFE2"/>
        </a:accent5>
        <a:accent6>
          <a:srgbClr val="E5E5E5"/>
        </a:accent6>
        <a:hlink>
          <a:srgbClr val="0066CC"/>
        </a:hlink>
        <a:folHlink>
          <a:srgbClr val="8EB3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99"/>
        </a:dk1>
        <a:lt1>
          <a:srgbClr val="800000"/>
        </a:lt1>
        <a:dk2>
          <a:srgbClr val="FFFFFF"/>
        </a:dk2>
        <a:lt2>
          <a:srgbClr val="B60000"/>
        </a:lt2>
        <a:accent1>
          <a:srgbClr val="9888A4"/>
        </a:accent1>
        <a:accent2>
          <a:srgbClr val="A9335D"/>
        </a:accent2>
        <a:accent3>
          <a:srgbClr val="C1AAAA"/>
        </a:accent3>
        <a:accent4>
          <a:srgbClr val="DCDC83"/>
        </a:accent4>
        <a:accent5>
          <a:srgbClr val="CAC4CF"/>
        </a:accent5>
        <a:accent6>
          <a:srgbClr val="972D53"/>
        </a:accent6>
        <a:hlink>
          <a:srgbClr val="CCECFF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1C1C1C"/>
        </a:lt1>
        <a:dk2>
          <a:srgbClr val="FFFF66"/>
        </a:dk2>
        <a:lt2>
          <a:srgbClr val="808080"/>
        </a:lt2>
        <a:accent1>
          <a:srgbClr val="9898BA"/>
        </a:accent1>
        <a:accent2>
          <a:srgbClr val="777777"/>
        </a:accent2>
        <a:accent3>
          <a:srgbClr val="AAAAAA"/>
        </a:accent3>
        <a:accent4>
          <a:srgbClr val="DCDCDC"/>
        </a:accent4>
        <a:accent5>
          <a:srgbClr val="CACAD9"/>
        </a:accent5>
        <a:accent6>
          <a:srgbClr val="6A6A6A"/>
        </a:accent6>
        <a:hlink>
          <a:srgbClr val="CCFF99"/>
        </a:hlink>
        <a:folHlink>
          <a:srgbClr val="E43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168</Paragraphs>
  <Slides>19</Slides>
  <Notes>18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31">
      <vt:lpstr>Arial</vt:lpstr>
      <vt:lpstr>Calibri</vt:lpstr>
      <vt:lpstr>宋体</vt:lpstr>
      <vt:lpstr>Times New Roman</vt:lpstr>
      <vt:lpstr>Wingdings</vt:lpstr>
      <vt:lpstr>Wingdings 2</vt:lpstr>
      <vt:lpstr>华文隶书</vt:lpstr>
      <vt:lpstr>Calibri Light</vt:lpstr>
      <vt:lpstr>楷体</vt:lpstr>
      <vt:lpstr>隶书</vt:lpstr>
      <vt:lpstr>等线</vt:lpstr>
      <vt:lpstr>Office Theme</vt:lpstr>
      <vt:lpstr>【中职专用】中职高考语文一轮复习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2024-09-11T15:08:17.615</cp:lastPrinted>
  <dcterms:created xsi:type="dcterms:W3CDTF">2024-09-11T07:08:17Z</dcterms:created>
  <dcterms:modified xsi:type="dcterms:W3CDTF">2024-09-11T07:08:19Z</dcterms:modified>
</cp:coreProperties>
</file>