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758E2F-59F1-4D7B-A327-6B34132729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E4F012-E3B8-48B6-BCDE-2E073AEE07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7530B1-1D61-4409-9815-EAA4FC3300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29360F-AD56-4C2A-AB92-30C0E23293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054A5D0-1CBF-478B-A1A2-0AD5E83284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6E0B60E-CD0C-4C87-B296-799DD26522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2BDA328-FEF9-4136-A4FE-C0280A54A8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78A362-6057-429E-AA47-CFB5E4C0BB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BFB6F4-12EB-45B6-A977-25836B1C24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F463FA-CA85-49F9-8710-32D7E36758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8A68F2-663D-4724-A546-1E437A6CC2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7013015026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打造具有行业影响力的自媒体专栏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自媒体定位与规划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内容创作与发布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自媒体运营与推广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数据分析与优化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自媒体品牌建设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自媒体变现模式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自媒体定位与规划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目标受众分析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深入了解目标受众的需求、兴趣和行为习惯，以便更好地为他们提供有价值的内容。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受众细分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根据受众的共同特征和需求，将目标受众进行细分，以便更有针对性地提供服务。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确定核心受众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明确自媒体的核心受众群体，并针对他们制定相应的内容策略。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确定目标受众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根据自身专业知识和兴趣，选择具有吸引力和竞争力的自媒体主题。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主题选择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围绕自媒体主题，拓展相关领域和话题，丰富内容多样性。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主题扩展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保持自媒体主题的聚焦性，避免内容过于分散，提高专业性和可信度。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主题聚焦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确定自媒体主题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内容类型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确定自媒体的内容类型，如文字、图片、视频、音频等，以满足不同受众的需求。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内容质量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注重内容的质量和价值，提供有深度、独特、实用的内容，树立自媒体的专业形象。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内容更新频率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制定合适的内容更新频率，保持自媒体的活跃度和关注度。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制定内容策略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内容创作与发布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深入研究行业趋势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了解行业动态，掌握最新发展情况，为读者提供有价值的行业信息。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提供实用建议与技巧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结合实际案例，分享经验教训，为读者提供可操作的建议与技巧。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建立个人观点与风格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形成独特的观点和风格，吸引读者关注，提高自媒体品牌影响力。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创作有价值的内容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根据行业热点和读者需求，制定合理的内容发布计划。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制定内容发布计划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保持一定的内容更新频率，提高自媒体活跃度，吸引读者关注。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保持内容更新频率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根据读者反馈调整内容策略，满足读者需求，提高自媒体质量。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及时回应读者反馈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定期发布内容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选择合适的排版风格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根据内容类型选择合适的排版风格，提高内容的可读性和吸引力。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规范格式与引用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规范内容的格式和引用方式，提高自媒体的专业性和可信度。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合理使用图片与图表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在内容中合理使用图片和图表，提高内容的视觉效果和信息传达效率。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优化内容格式与排版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自媒体运营与推广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确定目标受众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在建立自媒体矩阵之前，需要明确目标受众，以便更有针对性地发布内容。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选择适合的自媒体平台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根据目标受众的特点，选择适合的自媒体平台，如微信公众号、微博、知乎等。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制定运营计划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制定详细的运营计划，包括内容制作、发布频率、互动方式等，确保自媒体矩阵的有序运营。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建立自媒体矩阵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https://d.book118.com/917013015026006051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2024-09-24T01:46:51.854</cp:lastPrinted>
  <dcterms:created xsi:type="dcterms:W3CDTF">2024-09-23T17:46:51Z</dcterms:created>
  <dcterms:modified xsi:type="dcterms:W3CDTF">2024-09-23T17:46:53Z</dcterms:modified>
</cp:coreProperties>
</file>