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13B22-196E-4719-AF1E-A3F4E20F7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7BBC4-079A-4D9A-9D32-F2AF9E9DF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DFEBC-8A48-43FC-AEEF-004CDB124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266F1-3A6A-4C1A-B953-2A60AB3C5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EE0E7-B698-4E8F-808E-754A2FB6B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5EAC90-BB2E-43B6-8012-AE9FEE1CF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71CCDF-B517-471E-AE6B-1E420827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E0E84-BB62-4444-9A6B-D1BAB39DE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93075-82D3-4AB6-98BC-AF8350181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EFA44-5087-4CA4-A641-7ACD30603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4DF49-190A-4604-A389-F38F7CAAD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13021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口服美容产品的发展现状及趋势分析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口服美容产品市场概述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口服美容产品的发展现状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口服美容产品的趋势分析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口服美容产品的挑战与机遇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探究口服美容产品市场发展趋势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结合行业动态、技术创新、消费者需求变化等因素，预测口服美容产品市场的未来发展趋势。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为口服美容产品企业提供决策支持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通过市场分析和趋势预测，为口服美容产品企业提供市场进入、产品研发、营销策略等方面的决策支持。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分析口服美容产品市场现状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通过对市场规模、消费者需求、竞争格局等方面的深入分析，了解当前口服美容产品市场的发展现状。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口服美容产品定义及分类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明确口服美容产品的定义，并按照产品类型、功效等因素进行分类。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市场规模及增长情况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分析全球及中国口服美容产品市场规模、增长率等关键指标，了解市场发展状况。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消费者需求及行为分析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深入研究消费者对口服美容产品的需求、购买行为、使用习惯等，为企业产品研发和营销策略制定提供依据。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行业竞争格局及主要企业…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梳理口服美容产品行业的竞争格局，分析主要企业的市场份额、产品特点、营销策略等，了解行业竞争状况。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政策法规及行业标准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介绍与口服美容产品相关的政策法规、行业标准等，为企业合规经营提供参考。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口服美容产品市场概述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近年来，随着消费者对美的追求和对健康的关注，口服美容产品市场规模不断扩大。根据市场调查机构的数据，全球口服美容产品市场规模已经超过百亿美元，并且保持着稳定的增长趋势。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美容产品市场的增长率在不同地区和产品类型上有所不同。一般来说，亚洲地区的增长率较高，而欧美地区的市场相对成熟，增长率较为稳定。此外，一些新型口服美容产品，如胶原蛋白、抗氧化剂等，也呈现出较快的增长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消费者在选择口服美容产品时，首先关注的是产品的安全性和健康性。他们更倾向于选择那些经过权威机构认证、无副作用的产品。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功效明显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消费者期望口服美容产品能够明显改善肌肤状况、延缓衰老等。因此，他们对于产品的功效和效果有着较高的要求。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方便易用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现代消费者追求便捷和高效的生活方式，因此他们更倾向于选择那些方便携带、易于服用的口服美容产品。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在口服美容产品市场上，品牌竞争非常激烈。一些知名品牌凭借其良好的口碑和市场份额，在市场上占据主导地位。同时，也有一些新兴品牌通过创新和差异化策略，逐渐获得市场份额。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口服美容产品价格差异较大，从高端奢侈品到平价产品都有涉及。不同价格段的产品针对不同消费群体，因此价格竞争也是市场竞争的一个重要方面。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为了吸引消费者关注和购买，口服美容产品厂商采取了多种营销手段，如广告宣传、社交媒体推广、明星代言等。这些营销手段对于提高品牌知名度和促进产品销售起到了重要作用。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口服美容产品的发展现状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以胶原蛋白为主要成分，具有改善皮肤弹性、减少皱纹的功效。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胶原蛋白类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富含抗氧化物质，能够清除体内自由基，延缓皮肤老化。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抗氧化类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含有抑制黑色素生成的成分，能够提亮肤色、淡化色斑。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美白类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以促进脂肪燃烧、减少脂肪吸收为主要功能，帮助消费者塑造苗条身材。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瘦身类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采用先进的提取技术，从天然动植物中提取有效成分，确保产品的纯度和活性。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制剂技术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667" r="20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运用先进的制剂技术，将有效成分与辅料精确配比，确保产品的稳定性和安全性。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引进自动化生产线和检测设备，提高生产效率和产品质量。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生产工艺及技术水平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通过广告、代言人、社交媒体等多种方式进行品牌推广，提高品牌知名度和美誉度。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85" r="14185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结合线上电商平台和线下实体店，打造多元化的销售渠道，满足消费者不同购物需求。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提供个性化定制服务，根据消费者需求量身定制产品方案，提升消费者满意度。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营销策略与渠道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https://d.book118.com/917013021034006044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2024-09-18T11:10:41.485</cp:lastPrinted>
  <dcterms:created xsi:type="dcterms:W3CDTF">2024-09-18T03:10:41Z</dcterms:created>
  <dcterms:modified xsi:type="dcterms:W3CDTF">2024-09-18T03:10:43Z</dcterms:modified>
</cp:coreProperties>
</file>