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E72D3A-D122-4CC6-88D6-CECBD0DFBD5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D4B3-FBC4-4291-8E40-291E44D2E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6836-5715-4625-9AE5-9B715E31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FD2B3-113E-4237-B7CE-88000522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4147F-4EBC-4CFF-8089-384819830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D76C2-DA05-4121-8811-44ABE799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CB12C-AFFB-4AA3-9B7D-85125159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73CCF-F4FC-47F3-B410-1C7F6A2C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6B99F-21F8-42BE-BA8D-45AD7823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9722E-526F-4A3B-B23C-BE0F3E35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666F-8DEE-4322-B41A-70B9123E6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3C187-16E4-4857-B016-E16CF2B9B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C38FAE-2728-4737-8FFB-EFDAAF152D0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E222B3A-1AFE-4583-9578-A0F61494A6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401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高效团队管理技巧训练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团队决策与问题解决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团队冲突管理与协作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团队绩效管理与激励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高效团队管理技巧训练概述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团队管理在现代商业环境中至关重要。一个高效的团队能够提高工作效率，达到更好的业绩。本章将介绍团队管理的重要性，讨论高效团队的特征，并引入团队管理技巧训练的主题。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为什么需要进行团队管理技巧训练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全球化竞争激烈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现代商业环境挑战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解决挑战关键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团队管理技巧重要性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团队效率提升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训练提高绩效好处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快速决策能力是领导者的必备技能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善用数据和分析提高决策质量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处理团队内部矛盾，保持团队和谐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善于调解和协调不同意见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有效规划时间，提高工作效率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避免时间浪费，做到高效工作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基本团队管理技巧概述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有效沟通是团队成功的基石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倾听和表达能力至关重要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团队管理技巧训练的目标和方法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确保团队明白目标并朝着共同目标努力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设定明确的训练目标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针对团队特点选择最佳的训练方式，确保训练效果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选择适合团队的训练方法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规划训练内容和时间表，确保训练有序进行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制定详细的训练计划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高效团队管理技巧训练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团队管理技巧的训练不仅能提高团队整体绩效，还能增强团队凝聚力和合作性。通过专业的训练，团队成员能够更好地理解管理原则，提高工作效率，有效应对挑战。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团队协作效率高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讨论团队合作的优势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探讨如何促进团队成员之间的合作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提出团队建设的目标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提升团队沟通技巧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沟通决定团队效率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强调有效沟通对团队成功的关键性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 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vs. 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探讨不同沟通方式的优缺点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主动倾听，表达清晰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提供改善团队沟通的方法和技巧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提供解决方案和实用技巧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定期沟通会议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使用沟通工具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强调团队领导者在沟通中的重要作用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示范良好沟通行为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鼓励开放讨论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解决团队沟通中的常见问题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分析团队沟通中的常见障碍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信息不对称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语言障碍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建立有效的沟通渠道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团队内外部沟通渠道的畅通对团队合作至关重要。建议采用多种渠道如线下会议、在线即时通讯工具等。持续改进沟通机制可以提高团队协作效率。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提供建立有效沟通渠道的方法和工具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定期沟通会议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使用项目管理软件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强调持续改进沟通机制的重要性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调整沟通策略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建立有效的沟通渠道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探讨建立团队内外部沟通渠道的必要性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避免信息断层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团队决策与问题解决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团队决策的基本流程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团队决策是指在团队中进行决策和解决问题的过程。基本流程包括识别问题、收集信息、制定解决方案、评估选择、实施和反馈。团队成员需要相互协作和沟通，共同参与决策过程，确保达成一致意见。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提升团队决策质量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优化决策流程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团队团结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共同面对问题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解决团队问题的策略与方法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沟通不畅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角色不明确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建立问题解决的文化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建设团队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责任与团队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https://d.book118.com/917014016012006055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高效团队管理技巧训练</vt:lpstr>
      <vt:lpstr>目录</vt:lpstr>
      <vt:lpstr>第一章 引言</vt:lpstr>
      <vt:lpstr> </vt:lpstr>
      <vt:lpstr>为什么需要进行团队管理技巧训练</vt:lpstr>
      <vt:lpstr>基本团队管理技巧概述</vt:lpstr>
      <vt:lpstr>团队管理技巧训练的目标和方法</vt:lpstr>
      <vt:lpstr>高效团队管理技巧训练</vt:lpstr>
      <vt:lpstr>第2章 团队建设与沟通</vt:lpstr>
      <vt:lpstr>团队建设的重要性</vt:lpstr>
      <vt:lpstr>提升团队沟通技巧</vt:lpstr>
      <vt:lpstr>解决团队沟通中的常见问题</vt:lpstr>
      <vt:lpstr> </vt:lpstr>
      <vt:lpstr>建立有效的沟通渠道</vt:lpstr>
      <vt:lpstr>第3章 团队决策与问题解决</vt:lpstr>
      <vt:lpstr> </vt:lpstr>
      <vt:lpstr>提升团队决策质量</vt:lpstr>
      <vt:lpstr>解决团队问题的策略与方法</vt:lpstr>
      <vt:lpstr>建立问题解决的文化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2024-09-29T14:51:39.303</cp:lastPrinted>
  <dcterms:created xsi:type="dcterms:W3CDTF">2024-09-29T06:51:39Z</dcterms:created>
  <dcterms:modified xsi:type="dcterms:W3CDTF">2024-09-29T06:51:41Z</dcterms:modified>
</cp:coreProperties>
</file>