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E4DD63-E447-4F57-B8B3-21BCE4D9A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721C24-B87B-4F62-934F-D0D574485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116896-3FAF-4FB8-A72E-77B581708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197AA2-E6BC-45D9-98D0-5812D847CC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E6DC7E-F8A6-4AE2-B603-13DFD8FFA6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CEA585-4751-488D-9DFA-020789648D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7A769C-7E23-4E39-9809-BF67436324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874CFD-5DE0-42A2-9C94-F697F15153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B5322B-945A-4F7C-A16A-0F5B20782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8D6FEB-1977-46EB-9EF5-B3E06BD79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8B70AE-80DD-4D03-9EE4-111DBA843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1505613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营销号生成器mobius</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汇报人：XXX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Mobius营销号生成器概述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Mobius营销号生成器的优势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Mobius营销号生成器的使用方法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Mobius营销号生成器的成功案例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Mobius营销号生成器的未来展望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营销号生成器Mobius是一个自动化营销工具，旨在帮助企业快速创建和发布大量高质量的营销内容。</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营销号生成器Mobius适用于各种类型的营销场景，如社交媒体广告、电子邮件营销、网站内容创建等。</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它利用先进的自然语言处理技术，模仿人类的写作风格和语言结构，生成具有吸引力和说服力的营销文本。</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随着市场竞争的加剧，企业需要不断发布高质量的营销内容来吸引潜在客户和保持现有客户的关注。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然而，创作高质量的营销内容需要大量的时间和资源，而且很难保证内容的多样性和创新性。</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5038" b="50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因此，营销号生成器Mobius的目的是为企业提供一种快速、高效、高质量的营销内容创作解决方案，帮助企业提高营销效果和降低成本。</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Mobius营销号生成器概述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583" r="13583"/>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营销号生成器Mobius是一款高效、便捷的自动化工具，旨在帮助企业快速生成大量高质量的营销号内容。</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Mobius通过先进的自然语言处理技术，能够模拟人类写作风格，生成具有吸引力和可读性的营销内容。</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该工具适用于各种行业和场景，如电商、广告、媒体等，为企业提供强大的内容营销支持。</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产品简介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多样化内容生成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Mobius支持多种类型的营销内容生成，包括软文、新闻稿、社交媒体帖子等。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智能模板匹配</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用户可根据需求选择合适的模板，快速生成符合要求的营销内容。</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自定义风格调整</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用户可根据品牌或个人风格偏好，对生成的内容进行个性化调整。</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功能特点</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电商营销</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为电商企业提供丰富的产品描述、推广文案等，提高产品曝光率和销售量。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广告创意</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快速生成各种广告文案、创意内容，提高广告效果和品牌知名度。</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媒体内容生产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为媒体机构提供大量高质量的新闻报道、评论文章等，提高媒体影响力。</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个人博客/自媒体</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为个人博客或自媒体提供有吸引力的内容，增加关注度和粉丝数。</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适用场景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Mobius营销号生成器的优势</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自动化营销流程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Mobius营销号生成器能够自动化处理营销流程，减少人工干预，提高工作效率。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快速生成大量优质内容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通过Mobius营销号生成器，可以快速生成大量高质量的营销内容，从而加快内容发布速度。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精准定位目标受众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Mobius营销号生成器具备强大的数据分析能力，能够精准定位目标受众，提高营销效果。</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提升营销效率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4297" r="429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降低运营成本</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Mobius营销号生成器能够自动化处理营销流程，降低运营成本。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降低人力成本</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使用Mobius营销号生成器可以减少人工干预，降低人力成本。</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降低广告投放成本</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通过精准定位目标受众，可以降低广告投放成本，提高广告投放效果。</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降低营销成本</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提高品牌知名度</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通过Mobius营销号生成器，可以快速扩大品牌影响力，提高品牌知名度。</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提升用户参与度</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Mobius营销号生成器能够生成吸引用户的内容，提高用户参与度。</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增加销售量</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通过Mobius营销号生成器的精准定位和优质内容，可以增加销售量，提高销售额。</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增强营销效果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https://d.book118.com/917015056136006042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2024-09-16T04:22:31.647</cp:lastPrinted>
  <dcterms:created xsi:type="dcterms:W3CDTF">2024-09-15T20:22:31Z</dcterms:created>
  <dcterms:modified xsi:type="dcterms:W3CDTF">2024-09-15T20:22:33Z</dcterms:modified>
</cp:coreProperties>
</file>