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7E53F-53C7-452B-AE7C-CD5FAAF83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8B471-CBB6-4AE0-9FA8-416C427F1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399E8-AD9D-4E66-9F90-21C809BD5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F8E61-76C4-4E92-AAA3-53A2091A1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E87A02-D2AB-4B41-A81A-E303691E6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CB8F53-4616-40D2-A5A7-605AE9B8D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C52E88-B979-4545-9AD0-59CB08415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AF72F-9F17-4236-BEC5-33A409D4E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C8AFD-ED71-4679-933F-5C7C89E12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6815E-3705-4AC6-8EBF-95FEA4C3B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57FB5-3C47-46BB-8E5B-9BF2DA041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16201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采购决策支持系统与工具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采购决策支持系统概述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采购决策支持系统的核心组件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采购决策支持系统的关键技术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采购决策支持系统的应用场景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采购决策支持系统的实施与运维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采购决策支持系统的挑战与发展趋势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采购决策支持系统概述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采购决策支持系统（Pr…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一种基于计算机技术的辅助决策工具，旨在帮助采购人员分析数据、评估供应商、制定采购策略，以优化采购过程并降低成本。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自动从多个来源收集相关数据，并进行清洗、整合和格式化，以便后续分析。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根据预设的评估标准，对供应商进行综合评价和排名，辅助采购人员选择合适的供应商。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基于历史数据和市场趋势分析，为采购人员提供定制化的采购策略建议。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识别潜在的供应链风险，并提供相应的预警和应对措施。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目前，许多企业和组织已经采用采购决策支持系统来优化其采购流程。这些系统不仅提高了采购效率，还降低了成本并增强了供应链的稳定性。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早期的采购决策支持系统主要关注数据收集和报告生成，功能相对简单。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随着计算机技术的进步，系统开始具备更高级的功能，如数据分析、供应商评估等。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当前的采购决策支持系统已经相当成熟，能够集成多个模块，提供全面的决策支持。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高效的数据处理能力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随着大数据时代的到来，企业需要能够快速处理和分析大量数据的能力。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个性化的采购策略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不同的企业和项目需要不同的采购策略，系统应具备灵活性和可定制性。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集成化的解决方案：企业希望采购决策支持系统能够与其他企业资源规划（ERP）系统无缝集成。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未来的系统将更加智能化，能够利用AI和机器学习技术自动优化采购策略。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系统将提供实时数据分析功能，帮助采购人员及时了解市场动态并作出快速响应。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未来的采购决策支持系统将更加注重供应链协同，实现与供应商、物流等各环节的无缝对接。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采购决策支持系统的核心组件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数据源接入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支持从ERP、CRM、SCM等系统中抽取数据。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将不同来源的数据进行整合，形成统一的数据视图。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数据清洗与转换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对数据进行去重、格式转换等预处理操作。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数据采集与整合模块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对数据进行基本的统计描述，如均值、方差等。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利用历史数据构建模型，预测未来趋势。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运用数学优化方法，求解最优采购方案。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数据分析与处理模块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根据采购需求和市场环境，制定合适的采购策略。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对供应商进行综合评价，选择优质供应商。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识别采购过程中的风险，并制定相应的应对措施。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风险管理模型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决策模型与算法模块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通过图表、图像等方式展示数据分析结果。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支持用户根据需求定制界面和功能。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提供友好的用户界面，方便用户进行操作和交互。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用户界面与交互模块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采购决策支持系统的关键技术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通过数据抽取、转换和加载（ETL）等技术，将分散在多个系统中的数据进行整合，形成统一的数据视图。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运用MapReduce、Spark等大数据处理框架，对数据进行清洗、转换、聚合等操作，以支持决策分析。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通过数据可视化技术，如Tableau、Power BI等，将数据以图表、图像等形式展现，提高决策效率。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采用分布式存储技术，如Hadoop、HBase等，实现海量数据的存储和高效访问。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利用神经网络模型对数据进行深层次特征提取和分类，提高预测的准确性和效率。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基于用户历史行为和偏好，构建推荐模型，为用户提供个性化的商品或服务推荐。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将自然语言文本转换为结构化数据，以便进行数据挖掘和分析，同时支持智能问答、情感分析等应用。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通过训练模型自动学习数据中的规律和模式，用于预测未来趋势和辅助决策。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https://d.book118.com/917016201052006025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2024-08-29T20:11:27.652</cp:lastPrinted>
  <dcterms:created xsi:type="dcterms:W3CDTF">2024-08-29T12:11:27Z</dcterms:created>
  <dcterms:modified xsi:type="dcterms:W3CDTF">2024-08-29T12:11:29Z</dcterms:modified>
</cp:coreProperties>
</file>