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D6E31-B51B-46DE-B8DB-2394185E5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81047-57D5-41CD-8E2D-2C16F3D6E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CAF81-423F-4BA9-913B-15D13E3BA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416CA3-8BAC-4B7C-B306-A84FDAF6E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BB625A-B57B-4947-91EF-551324176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DAEBFD-6561-4D0F-B8FA-7A450C1B2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529B93-6BC4-4741-AA49-EFAFB1A7A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50CCFF-55E3-4EE9-B817-443031323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C97F3C-A627-453D-93F9-4C06B66D5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6D5F7-CC5B-4E84-A185-42A14699D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9A0DC-DAC9-4466-88C0-9D3CF4448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20003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互联网行业2024年制度风险防范方案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互联网行业现状及风险分析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法律法规与监管政策解读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企业内部风险防范机制建设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外部合作与信息共享机制构建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应对突发事件和危机管理策略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持续改进与未来展望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互联网行业现状及风险分析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互联网行业以创新驱动发展，不断涌现出新技术、新业务模式和新商业形态，如人工智能、大数据、云计算、区块链等。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行业规模持续扩大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随着数字技术的不断发展和普及，互联网行业的规模正在持续扩大，涵盖了电子商务、在线教育、在线医疗、金融科技等众多领域。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跨界融合趋势明显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互联网行业正在加速与其他行业的跨界融合，形成“互联网+”的新业态，推动产业转型升级。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3542" r="23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行业发展概况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593" r="2359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随着互联网的普及和数字化程度的提高，网络安全风险日益突出，包括黑客攻击、病毒传播、网络钓鱼等。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互联网行业涉及大量用户数据的收集、存储和使用，一旦数据泄露或被滥用，将对用户隐私和企业信誉造成严重损害。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数据安全风险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互联网行业竞争激烈，市场变化迅速，企业可能面临市场份额下降、利润减少等风险。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竞争风险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随着监管政策的不断加强和完善，互联网企业可能面临合规风险和政策变化带来的不确定性。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法规政策风险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主要风险类型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技术漏洞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竞争压力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法规政策变化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风险成因及影响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内部员工或外部攻击者的恶意行为可能导致数据泄露、系统瘫痪等严重后果。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激烈的市场竞争可能导致企业采取不正当手段获取市场份额，从而引发法律风险和声誉损失。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法规政策的变化可能对互联网企业的业务模式、盈利方式等产生重大影响，甚至可能导致企业面临生存危机。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由于技术漏洞或缺陷，可能导致黑客攻击、数据泄露等安全事件。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法律法规与监管政策解读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071" b="1307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国家相关法律法规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《网络安全法》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明确网络运营者的安全保护义务，加强对个人信息保护，对违法者进行严厉惩处。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《数据安全法》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建立数据分类分级保护制度，规范数据处理活动，保障数据安全。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《个人信息保护法》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确立个人信息处理应遵循的原则，强化个人信息处理者的义务，保障个人在个人信息处理活动中的各项权利。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数据跨境传输监管政策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加强对数据跨境传输的监管，确保数据传输符合相关法律法规和政策要求。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互联网内容管理政策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规范互联网内容传播，打击网络谣言和虚假信息，维护网络空间清朗。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各地网络安全等级保护制度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根据网络系统的重要程度和安全风险等级，实施不同的安全保护措施和监管要求。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地方政府监管政策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网络数据安全管理自律规范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推动互联网企业加强网络数据安全管理，防范数据泄露、篡改、毁损等风险。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互联网行业自律公约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倡导行业自律，规范行业竞争秩序，促进互联网行业健康发展。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个人信息保护自律规范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引导互联网企业加强个人信息保护，规范个人信息收集、使用、存储等行为。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行业自律规范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企业内部风险防范机制建设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建立健全董事会制度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确保董事会成员具备专业知识和经验，能够独立、客观地履行职责，监督公司管理层的行为。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完善监事会制度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加强监事会对公司财务和业务的监督，确保公司决策合法合规，防止内部人控制现象。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强化高级管理人员责任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明确高级管理人员的职责和权力，建立问责机制，防止权力滥用和决策失误。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完善内部治理结构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完善内部控制流程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建立健全内部控制流程，确保公司业务和管理活动的合规性和有效性。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强化内部审计职能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加强内部审计部门的独立性和权威性，定期开展内部审计工作，发现和纠正公司内部存在的问题。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加强风险管理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建立健全风险管理制度，识别、评估和控制公司面临的各种风险，确保公司业务持续稳定发展。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加强内部控制体系建设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https://d.book118.com/917020003052006025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2024-08-29T20:11:28.154</cp:lastPrinted>
  <dcterms:created xsi:type="dcterms:W3CDTF">2024-08-29T12:11:28Z</dcterms:created>
  <dcterms:modified xsi:type="dcterms:W3CDTF">2024-08-29T12:11:30Z</dcterms:modified>
</cp:coreProperties>
</file>