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C7840-0299-46DC-961E-F9738DF3F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6546-481E-487B-A53C-2AC16B08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37278-19DD-4B45-8240-B206C3FE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392D-AFFB-4952-880D-64B1BD3A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571E6-6EEE-4112-9C71-5CDC948C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72849-C7E0-4BC0-9824-33B25175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A2CC2-60DB-43CA-A9D4-10877548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18691-D04E-467F-94B4-9E370DCD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74321-39A9-4A6A-B510-6717446C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5A91E-D110-4C94-BC1E-4ED15FFF0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13F6-021F-4C3A-82CC-8F4C94CED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0110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推行小学艺术素质教育促进教学质量提升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艺术素质教育现状分析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推行小学艺术素质教育策略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促进教学质量提升措施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278" b="627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艺术素质教育的重要性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艺术素质教育是小学教育中不可或缺的一部分，它有助于培养学生的审美能力、创造力和表达能力，对促进学生的全面发展具有重要意义。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当前小学艺术教育的现状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当前，小学艺术教育在教学内容、教学方法、教学资源等方面存在一些问题，导致教学效果不佳，难以满足学生全面发展的需要。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推行小学艺术素质教育的必要性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因此，推行小学艺术素质教育，改进教学内容和方法，提高教学效果，是促进学生全面发展的需要，也是小学教育改革的重要方向。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本研究旨在探讨小学艺术素质教育的教学原则、教学内容、教学方法和教学评价，为小学艺术素质教育提供理论支持和实践指导。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梳理小学艺术素质教育的…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从教育学、心理学、艺术学等多学科角度，梳理小学艺术素质教育的教学原则，为教学实践提供理论指导。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构建小学艺术素质教育的…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根据小学生的认知特点和艺术素质发展的需要，构建适合小学生的艺术素质教育教学内容体系。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探索小学艺术素质教育的…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结合小学生的学习特点和艺术教育的特殊性，探索适合小学生的艺术素质教育教学方法，提高教学效果。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设计小学艺术素质教育的…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根据教学目标和教学内容，设计科学、合理的小学艺术素质教育教学评价方案，对教学效果进行客观、准确的评价。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艺术素质教育现状分析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当前小学艺术课程主要包括音乐、美术等，多数学校能按照要求开设相关课程。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17" r="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艺术教师数量和质量逐步提升，但部分学校仍存在艺术教师短缺或素质不高的问题。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随着教育投入的增加，小学艺术教学资源不断丰富，包括教材、教具、多媒体设备等。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当前小学艺术素质教育状况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20" r="56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部分学校和家长对艺术素质教育的重视程度不够，将其视为“副科”或“兴趣课”，导致艺术课程被边缘化。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部分教师仍采用传统的教学方法，如灌输式、模仿式等，缺乏对学生创新精神和艺术素养的培养。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当前小学艺术教育的评价机制相对单一，过于强调技能和成绩，忽视了学生的个性发展和艺术素养的提升。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评价机制不完善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部分学校艺术教师数量不足，且教师专业素质参差不齐，影响了艺术课程的教学质量。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推行小学艺术素质教育策略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制定全面系统的教学计划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根据小学艺术素质教育的要求，制定明确的教学目标，包括知识、技能和情感态度等方面。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合理安排教学内容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根据教学目标，选择适当的教学内容，注重知识的系统性和连贯性，确保学生全面掌握艺术基础知识。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制定详细的教学计划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针对每个学期、每个年级的教学目标和内容，制定详细的教学计划，包括课程安排、教学进度、考核方式等。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加强对小学艺术教师的培训，提高他们的专业素养和教学能力，确保他们能够有效地实施艺术素质教育。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积极引进具有艺术专业背景和丰富教学经验的优秀人才，为小学艺术素质教育提供有力的人才保障。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建立合理的激励机制，鼓励教师积极参与小学艺术素质教育，提高他们的工作积极性和投入度。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https://d.book118.com/917020110026006033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2024-09-06T09:28:11.407</cp:lastPrinted>
  <dcterms:created xsi:type="dcterms:W3CDTF">2024-09-06T01:28:11Z</dcterms:created>
  <dcterms:modified xsi:type="dcterms:W3CDTF">2024-09-06T01:28:13Z</dcterms:modified>
</cp:coreProperties>
</file>