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F1E97-A8C8-4E2A-A0F9-8FB49A95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6D8F2-B9D3-4E26-AEAA-E3302A7B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4E0B9-2EE9-4753-9956-1F13A001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45BCF-5768-4465-823A-534282075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DC8C1-000C-412A-91A2-6F71CF65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72B36-3C99-42F2-BD6D-8D21324A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00ADA-8777-44A4-9935-902CBBECF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C51EB-0836-453D-8A3F-EE478A54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4A9D8-8302-40C9-9A19-DBEB2780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A4137-B5B9-40D4-8562-D11103CD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70823-F2A0-4CFC-BD9C-2E3D1818D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102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创建文明校园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校园文明建设意义与目标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现状分析：当前校园文明程度及存在问题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校园文明建设方案设计与实施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监督检查与评估反馈机制建立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成果展示：创建文明校园取得成效及影响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未来展望：持续推进校园文明建设工作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校园文明建设意义与目标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树立正确的世界观、人生观和价值观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遵守社会公德和校园规章制度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培养文明行为习惯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通过校园文明建设，引导学生形成积极向上的思想观念和良好的道德品质。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教育学生尊重他人、关心集体、爱护公物，自觉遵守社会公德和校园规章制度。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从日常行为入手，教育学生讲究个人卫生、保持环境整洁、节约资源等，形成良好的行为习惯。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培养学生良好品德和行为习惯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营造和谐、美丽校园环境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合理规划校园空间，绿化美化校园环境，营造宜人的学习和生活氛围。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加强图书馆、体育场馆、艺术中心等文化设施建设，为学生提供丰富的精神食粮。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倡导尊师重教、友爱互助的良好风尚，构建和谐融洽的师生关系。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优化校园环境布局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完善校园文化设施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促进师生和谐相处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提升学术素养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培养审美情趣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加强身心健康教育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提高学生综合素质，促进全面发展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通过艺术教育、文化活动等途径，引导学生欣赏美、创造美，提升审美情趣和艺术修养。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开展丰富多彩的实践活动，如社会调查、志愿服务等，提高学生的实践能力和社会责任感。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鼓励学生勤奋学习、追求真理，培养良好的学术道德和创新能力。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关注学生的身心健康，开展心理健康教育、体育活动等，促进学生身心健康发展。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现状分析：当前校园文明程度及存在问题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垃圾乱扔现象严重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公共设施损坏严重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绿化不足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校园环境整洁度不足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校园内的公共设施如桌椅、门窗等经常遭到损坏，无人及时维修，影响使用。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校园内绿化面积不足，缺乏绿色植物，不利于营造良好的学习和生活环境。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校园内随处可见垃圾，包括食品包装、废纸等，严重影响校园环境整洁度。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部分学生使用粗鲁、不礼貌的语言，甚至进行人身攻击，破坏校园和谐氛围。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言语不文明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667" r="7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有些学生不遵守校规校纪，如迟到早退、打架斗殴等，严重影响校园秩序。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行为不端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部分学生缺乏公共意识，如在公共场所大声喧哗、占用公共资源等，不考虑他人感受。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缺乏公共意识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学生行为举止不规范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校园内文化活动较少，学生缺乏展示自己才艺的平台，不利于培养学生的综合素质。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缺乏文化活动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校园内学术氛围不够浓厚，学生缺乏学术交流和探讨的机会，不利于培养学生的创新能力和学术素养。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学术氛围不浓厚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学校对校园文化建设的投入不足，缺乏对学生思想道德教育的重视和引导，不利于营造良好的校风学风。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校园文化氛围不浓厚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校园文明建设方案设计与实施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将建设方案细化为具体的实施计划，明确时间节点、责任人、资源保障等，确保方案的顺利推进。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深入了解学校现状，分析存在的问题和师生需求，为制定方案提供依据。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根据调研结果，制定符合学校实际的文明校园建设方案，明确目标、任务、措施等。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制定详细实施方案和计划安排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08" b="104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加强宣传教育，提高师生认识水平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围绕社会主义核心价值观、文明礼仪、校规校纪等方面，制定宣传教育内容。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通过课堂教育、主题班会、讲座、宣传栏等多种形式，开展宣传教育活动。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提高认识水平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通过宣传教育，引导师生树立正确的价值观、道德观和文明意识，提高师生对文明校园建设的认识水平和参与度。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https://d.book118.com/917021025016006035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2024-09-09T08:45:16.648</cp:lastPrinted>
  <dcterms:created xsi:type="dcterms:W3CDTF">2024-09-09T00:45:16Z</dcterms:created>
  <dcterms:modified xsi:type="dcterms:W3CDTF">2024-09-09T00:45:18Z</dcterms:modified>
</cp:coreProperties>
</file>