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871C-8601-43E2-BE17-3D892AD6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2FFB6-B0A2-4EF6-800C-DA28AB9A7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A40EC-4F22-46E2-B83A-68C5702F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9361A-5052-4EB9-9D85-9270BA1B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36521-04C7-42D0-8934-DE7B77139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310CB-6A9D-4652-A481-2A1FCF6C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830B2-C01D-4468-8F4F-C771AE51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F8993-00D2-44D7-8F96-9F64E1FE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305DA-CB68-47D6-9B02-2122A3FC3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5A371-AF73-4E99-BD7E-EE37CE41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696C9-3F14-4917-98BB-95BE2E1D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1061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大学消防培训课件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消防设备和器材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火灾的预防和扑救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紧急疏散和逃生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消防安全意识和教育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40" r="1864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了解火灾成因和类型是预防和控制火灾的基础。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火灾的起因主要包括人为因素、自然因素和物理化学反应等。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根据火灾发生的物质特征，火灾可分为固体物质火灾、液体或可熔化的固体物质火灾、气体火灾、金属火灾等。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了解不同类型的火灾，有助于采取相应的预防和扑救措施，降低火灾发生的可能性。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60" r="11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655" r="96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39" r="8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火灾不仅会造成财产损失，还会威胁人们的生命安全。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火灾产生的烟雾和有毒气体可导致人员中毒和窒息，严重时甚至会导致死亡。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火灾还会对环境造成破坏，如森林火灾和城市火灾等。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火灾对经济和社会的影响也很大，如造成直接经济损失、影响社会稳定等。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消防安全的重要性和意义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478" r="224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399" r="63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316" r="243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678" r="1867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消防安全是保障人民生命财产安全的重要措施。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加强消防安全教育可以提高人们的消防意识和自救能力。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建立健全的消防安全管理制度可以预防和控制火灾的发生。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消防安全是社会公共安全的重要组成部分，也是维护社会稳定和经济发展的重要保障。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消防设备和器材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干粉灭火器、泡沫灭火器、二氧化碳灭火器等。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917" b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72" b="167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拔掉安全别针，握住喷嘴，对准火源，按下开关，左右扫射。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保持安全距离，避免逆风操作，及时撤离现场。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灭火器及其使用方法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适用于扑灭固体物质火灾、液体或气体火灾以及电气设备火灾。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适用于扑灭液体火灾和固体物质火灾。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适用于扑灭电气火灾和液体、气体火灾。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适用于扑灭固体物质火灾。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清水灭火器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灭火器的种类和适用范围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7" b="16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9" r="191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灭火器的维护和保养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定期检查压力表是否正常，指针应在绿色区域内。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定期检查喷嘴是否堵塞，如有堵塞及时清理。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定期进行充气或更换灭火剂，确保灭火器正常使用。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注意存放环境，避免阳光直射和潮湿环境。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提供水源和消防水带，用于扑灭火灾。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连接消防栓，输送水源到火源处。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消防水带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用于破拆门窗等障碍物，开辟救援通道。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提供照明，帮助人员疏散和逃生。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消防应急照明灯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其他消防设备和器材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火灾的预防和扑救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https://d.book118.com/917021061050006042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2024-09-15T12:59:54.050</cp:lastPrinted>
  <dcterms:created xsi:type="dcterms:W3CDTF">2024-09-15T04:59:54Z</dcterms:created>
  <dcterms:modified xsi:type="dcterms:W3CDTF">2024-09-15T04:59:56Z</dcterms:modified>
</cp:coreProperties>
</file>