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D2CDD8-396C-4254-84D4-C3AD27E014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DE07CE-F494-41F0-916E-15D24C0BFD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4561C1-852F-4274-8EB0-E9576C5204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24929D-E469-4AF5-A764-1381046322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3204C2-6D94-4156-931A-0EAD4D9623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1E03A4-E01A-48B7-AE2F-B27A9B8735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EDE0C3-70A1-4E76-B7E5-A9ADCCCAEE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305C73-8A35-4AB7-9F1A-58146E0479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C29F7F-2A6A-492C-BA17-9C763EB0F5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7A408C-0256-4B43-8AC6-A37ADF4A75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D961C6-BA02-4E8E-973C-4366A2FA0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702202104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唇腭裂病人护理常规PPT\n## 1.唇腭裂病人概述及病因分析\n### 1.1唇腭裂的定义与分类\n### 1.2唇腭裂的发病原因及影响因素\n### 1.3唇腭裂病人的人口学特征与流行病学分布\n## 2.唇腭裂病人的诊断与评估\n### 2.1唇腭裂的临床表现与诊断方法\n### 2.2唇腭裂的严重程度评估与分期\n### 2.3唇腭裂病人的心理评估与干预\n## 3.唇腭裂病人的护理目标与措施\n### 3.1唇腭裂病人的护理目标与期望结果\n### 3.2唇腭裂病人的术前护理措施\n### 3.3唇腭裂病人的术后护理措施\n## 4.唇腭裂病人的喂养与营养支持\n### 4.1唇腭裂病人的喂养问题与挑战\n### 4.2唇腭裂病人的喂养技巧与建议\n### 4.3唇腭裂病人的营养评估与干预\n## 5.唇腭裂病人的言语与沟通问题\n### 5.1唇腭裂病人的言语与沟通能力评估\n### 5.2唇腭裂病人的言语治疗与沟通技巧\n### 5.3唇腭裂病人的心理支持与心理调适\n## 6.唇腭裂病人的教育与康复\n### 6.1唇腭裂病人的教育需求与评估\n### 6.2唇腭裂病人的康复训练与指导\n### 6.3唇腭裂病人的社会支持与回归社会\n## 7.唇腭裂病人的护理管理与团队协作\n### 7.1唇腭裂病人的护理计划与实施\n### 7.2唇腭裂病人的护理质量控制与改进\n### 7.3唇腭裂病人的多学科团队协作与沟通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900"/>
              <a:t>唇腭裂病人护理常规PPT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唇腭裂病人概述及病因分析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唇腭裂是指口腔颌面部的一种先天性畸形</a:t>
                </a:r>
                <a:endParaRPr/>
              </a:p>
            </p:txBody>
          </p:sp>
          <p:sp>
            <p:nvSpPr>
              <p:cNvPr id="26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唇裂：上唇或下唇组织缺失或分裂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腭裂：口腔顶部（腭部）组织缺失或分裂</a:t>
                </a:r>
                <a:endParaRPr/>
              </a:p>
            </p:txBody>
          </p:sp>
          <p:sp>
            <p:nvSpPr>
              <p:cNvPr id="26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根据裂隙的严重程度，唇腭裂可分为以下几类</a:t>
                </a:r>
                <a:endParaRPr/>
              </a:p>
            </p:txBody>
          </p:sp>
          <p:sp>
            <p:nvSpPr>
              <p:cNvPr id="27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轻度：裂隙较小，不影响进食和言语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中度：裂隙较大，影响进食和言语，但程度不严重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重度：裂隙非常严重，严重影响病人的生活质量和心理健康</a:t>
                </a:r>
                <a:endParaRPr/>
              </a:p>
            </p:txBody>
          </p:sp>
          <p:sp>
            <p:nvSpPr>
              <p:cNvPr id="27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唇腭裂的定义与分类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5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86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87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遗传因素：家族史、染色体异常等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环境因素：孕期感染、药物或化学物质暴露、营养缺乏等</a:t>
                </a:r>
                <a:endParaRPr/>
              </a:p>
            </p:txBody>
          </p:sp>
          <p:sp>
            <p:nvSpPr>
              <p:cNvPr id="288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唇腭裂的发病原因尚不完全明确，可能与遗传和环境因素有关</a:t>
                </a:r>
                <a:endParaRPr/>
              </a:p>
            </p:txBody>
          </p:sp>
          <p:sp>
            <p:nvSpPr>
              <p:cNvPr id="289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0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91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92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年龄：胎儿在发育过程中，唇腭部组织容易受到损伤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性别：男性发病率略高于女性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种族：不同种族的发病率存在差异</a:t>
                </a:r>
                <a:endParaRPr/>
              </a:p>
            </p:txBody>
          </p:sp>
          <p:sp>
            <p:nvSpPr>
              <p:cNvPr id="293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影响因素</a:t>
                </a:r>
                <a:endParaRPr/>
              </a:p>
            </p:txBody>
          </p:sp>
          <p:sp>
            <p:nvSpPr>
              <p:cNvPr id="294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5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唇腭裂的发病原因及影响因素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唇腭裂病人的人口学特征与流行病学分布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人口学特征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年龄：唇腭裂病人年龄分布广泛，从新生儿到成年人均可见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性别：男性发病率略高于女性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民族：不同民族的发病率存在差异</a:t>
                </a:r>
                <a:endParaRPr/>
              </a:p>
            </p:txBody>
          </p:sp>
          <p:pic>
            <p:nvPicPr>
              <p:cNvPr id="30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流行病学分布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地理分布：唇腭裂发病率在全球范围内呈上升趋势，尤其在发展中国家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时间分布：近年来，随着医疗技术的进步和人们对健康的重视，唇腭裂的发病率有所下降</a:t>
                </a:r>
                <a:endParaRPr/>
              </a:p>
            </p:txBody>
          </p:sp>
          <p:pic>
            <p:nvPicPr>
              <p:cNvPr id="30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1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唇腭裂病人的诊断与评估</a:t>
            </a:r>
            <a:endParaRPr/>
          </a:p>
        </p:txBody>
      </p:sp>
      <p:sp>
        <p:nvSpPr>
          <p:cNvPr id="31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1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1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临床表现</a:t>
                </a:r>
                <a:endParaRPr/>
              </a:p>
            </p:txBody>
          </p:sp>
          <p:sp>
            <p:nvSpPr>
              <p:cNvPr id="31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唇部：上唇或下唇组织缺失或分裂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腭部：口腔顶部（腭部）组织缺失或分裂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其他：可能伴有听力障碍、牙齿畸形、颌骨发育异常等问题</a:t>
                </a:r>
                <a:endParaRPr/>
              </a:p>
            </p:txBody>
          </p:sp>
          <p:sp>
            <p:nvSpPr>
              <p:cNvPr id="31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2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2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诊断方法</a:t>
                </a:r>
                <a:endParaRPr/>
              </a:p>
            </p:txBody>
          </p:sp>
          <p:sp>
            <p:nvSpPr>
              <p:cNvPr id="32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观察：通过观察病人的面部外观和口腔结构进行诊断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影像学检查：如X光、CT、MRI等，了解病人的颌骨发育情况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专科检查：由口腔颌面外科医生进行详细的检查和评估</a:t>
                </a:r>
                <a:endParaRPr/>
              </a:p>
            </p:txBody>
          </p:sp>
          <p:sp>
            <p:nvSpPr>
              <p:cNvPr id="32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唇腭裂的临床表现与诊断方法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唇腭裂的严重程度评估与分期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3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3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3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严重程度评估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根据裂隙的宽度、长度、深度等因素进行评估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评估病人的进食、言语、听力等功能受损程度</a:t>
                </a:r>
                <a:endParaRPr/>
              </a:p>
            </p:txBody>
          </p:sp>
          <p:pic>
            <p:nvPicPr>
              <p:cNvPr id="33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3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4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分期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轻度：裂隙较小，不影响进食和言语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中度：裂隙较大，影响进食和言语，但程度不严重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重度：裂隙非常严重，严重影响病人的生活质量和心理健康</a:t>
                </a:r>
                <a:endParaRPr/>
              </a:p>
            </p:txBody>
          </p:sp>
          <p:pic>
            <p:nvPicPr>
              <p:cNvPr id="34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唇腭裂病人的心理评估与干预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4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4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4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了解病人的心理状况，如焦虑、抑郁、自卑等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评估病人的心理需求和期望，如对手术、康复、社会支持等方面的需求</a:t>
                </a:r>
                <a:endParaRPr/>
              </a:p>
            </p:txBody>
          </p:sp>
          <p:pic>
            <p:nvPicPr>
              <p:cNvPr id="35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5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5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心理干预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提供心理支持和心理疏导，帮助病人建立自信，积极面对生活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与家庭成员沟通，帮助他们理解和支持病人</a:t>
                </a:r>
                <a:endParaRPr/>
              </a:p>
            </p:txBody>
          </p:sp>
          <p:pic>
            <p:nvPicPr>
              <p:cNvPr id="35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唇腭裂病人的护理目标与措施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护理目标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促进病人的身体康复，提高生活质量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减轻病人的心理负担，增强心理适应能力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提供社会支持，帮助病人顺利回归社会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期望结果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病人能够正常进食、言语，提高生活质量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病人能够建立自信，积极面对生活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病人能够顺利回归社会，参与各种社会活动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唇腭裂病人的护理目标与期望结果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30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31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3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口腔护理：保持口腔清洁，预防感染</a:t>
                </a:r>
                <a:endParaRPr/>
              </a:p>
            </p:txBody>
          </p:sp>
          <p:sp>
            <p:nvSpPr>
              <p:cNvPr id="3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刷牙：使用软毛牙刷，轻柔刷牙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漱口：使用生理盐水或抗生素漱口液漱口</a:t>
                </a:r>
                <a:endParaRPr/>
              </a:p>
            </p:txBody>
          </p:sp>
        </p:grpSp>
        <p:grpSp>
          <p:nvGrpSpPr>
            <p:cNvPr id="34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3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饮食护理：提供营养丰富的流质或半流质饮食</a:t>
                </a:r>
                <a:endParaRPr/>
              </a:p>
            </p:txBody>
          </p:sp>
          <p:sp>
            <p:nvSpPr>
              <p:cNvPr id="3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避免刺激性食物：如辛辣、硬食等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保证水分摄入：多喝水，保持口腔湿润</a:t>
                </a:r>
                <a:endParaRPr/>
              </a:p>
            </p:txBody>
          </p:sp>
        </p:grpSp>
        <p:grpSp>
          <p:nvGrpSpPr>
            <p:cNvPr id="37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3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心理护理：提供心理支持和心理疏导</a:t>
                </a:r>
                <a:endParaRPr/>
              </a:p>
            </p:txBody>
          </p:sp>
          <p:sp>
            <p:nvSpPr>
              <p:cNvPr id="3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与病人沟通，了解他们的需求和顾虑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讲解手术过程和术后康复知识，帮助病人建立信心</a:t>
                </a:r>
                <a:endParaRPr/>
              </a:p>
            </p:txBody>
          </p: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唇腭裂病人的术前护理措施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4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43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44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伤口护理：保持伤口清洁，预防感染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清洁伤口：使用生理盐水或抗生素棉球轻轻擦拭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更换敷料：定期更换伤口敷料，保持伤口干燥</a:t>
                </a:r>
                <a:endParaRPr/>
              </a:p>
            </p:txBody>
          </p:sp>
          <p:pic>
            <p:nvPicPr>
              <p:cNvPr id="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48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49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饮食护理：根据病人的恢复情况，逐渐过渡到正常饮食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流质饮食：术后初期，提供营养丰富的流质饮食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半流质饮食：术后恢复期，提供半流质饮食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正常饮食：术后康复良好，可逐渐过渡到正常饮食</a:t>
                </a:r>
                <a:endParaRPr/>
              </a:p>
            </p:txBody>
          </p:sp>
          <p:pic>
            <p:nvPicPr>
              <p:cNvPr id="52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53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54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心理护理：关注病人的心理状况，提供心理支持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与病人沟通，了解他们的需求和顾虑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讲解术后康复过程和注意事项，帮助病人建立信心</a:t>
                </a:r>
                <a:endParaRPr/>
              </a:p>
            </p:txBody>
          </p:sp>
          <p:pic>
            <p:nvPicPr>
              <p:cNvPr id="57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唇腭裂病人的术后护理措施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唇腭裂病人的喂养与营养支持</a:t>
            </a:r>
            <a:endParaRPr/>
          </a:p>
        </p:txBody>
      </p:sp>
      <p:sp>
        <p:nvSpPr>
          <p:cNvPr id="6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6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6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6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6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喂养问题</a:t>
                </a:r>
                <a:endParaRPr/>
              </a:p>
            </p:txBody>
          </p:sp>
          <p:sp>
            <p:nvSpPr>
              <p:cNvPr id="6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喂养困难：由于唇腭裂的影响，病人可能出现喂养困难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食物误吸：病人可能出现食物误吸，导致窒息或肺部感染</a:t>
                </a:r>
                <a:endParaRPr/>
              </a:p>
            </p:txBody>
          </p:sp>
          <p:sp>
            <p:nvSpPr>
              <p:cNvPr id="6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7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7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挑战</a:t>
                </a:r>
                <a:endParaRPr/>
              </a:p>
            </p:txBody>
          </p:sp>
          <p:sp>
            <p:nvSpPr>
              <p:cNvPr id="7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如何选择合适的喂养方式，保证病人的营养需求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如何预防食物误吸，降低病人的安全风险</a:t>
                </a:r>
                <a:endParaRPr/>
              </a:p>
            </p:txBody>
          </p:sp>
          <p:sp>
            <p:nvSpPr>
              <p:cNvPr id="7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唇腭裂病人的喂养问题与挑战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https://d.book118.com/917022021046006043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唇腭裂病人护理常规PPT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2024-09-17T00:47:18.597</cp:lastPrinted>
  <dcterms:created xsi:type="dcterms:W3CDTF">2024-09-16T16:47:18Z</dcterms:created>
  <dcterms:modified xsi:type="dcterms:W3CDTF">2024-09-16T16:47:20Z</dcterms:modified>
</cp:coreProperties>
</file>