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B9D18-7C5D-4650-A7B3-32DDBA81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8D6C6-E9D9-40F0-8FC6-5C01F52B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4DB87-F658-4CF2-8749-F71D2C7D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2751F-096A-447D-8620-1C3B8C62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AA367-AD40-4708-8D1F-D0FDB8919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C330C-9C73-4E45-A114-D1031FE7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26A5E-7209-4ED2-A621-1CADCD90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10273-2786-407D-92BD-AF082234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9D9B4-DB60-4CD0-A7FC-5A1E10D3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2E3E6-F1EF-4C11-AC72-07FBBAFDC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DDEA4-EF32-4BBA-B9A7-BE7528D0E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31131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发烧脑炎研究进展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发烧脑炎是指由于感染或其他原因引起的脑实质炎症反应，通常伴随发热。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常见症状包括头痛、恶心、呕吐、意识障碍、惊厥等，严重时可出现昏迷、呼吸衰竭等。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病毒感染（如流感病毒、疱疹病毒等）、细菌感染（如脑膜炎双球菌、结核杆菌等）、寄生虫感染等。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自身免疫性疾病、药物反应、肿瘤等。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发烧脑炎的病因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非感染性病因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发烧脑炎的流行病学特征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发烧脑炎可发生于全球范围内，但不同地区发病率存在差异，可能与当地传染病流行情况有关。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人群分布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任何年龄段均可发病，但儿童和老年人发病率相对较高。此外，身体虚弱、免疫系统低下的人群也更容易感染。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部分病因引起的发烧脑炎具有季节性特征，如流感病毒引起的发烧脑炎多发于冬季。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通过各种渠道向公众普及发烧脑炎的预防知识，提高公众的认知度和自我保护意识。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组织开展针对医务人员、教师、社区工作者等特定人群的培训活动，提高他们对发烧脑炎的识别和应对能力。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利用电视、广播、报纸、网络等媒体，广泛宣传发烧脑炎的预防知识和注意事项，提高公众的防范意识。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根据地区流行病情况和疫苗研发进展，选择适合的疫苗种类，制定科学合理的疫苗接种计划。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接种实施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根据年龄、健康状况、职业等因素，确定适宜的接种对象，确保重点人群得到有效保护。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建立健全疫苗接种服务体系，提高接种率，确保疫苗接种工作的顺利实施。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加强个人卫生习惯的培养，勤洗手、戴口罩、不随地吐痰等，减少病毒传播的可能性。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加强环境卫生整治，保持室内空气流通，定期开展消毒工作，创造良好的生活环境。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倡导健康的生活方式，合理膳食、适量运动、保持良好的作息时间，提高身体免疫力。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改善卫生条件和生活习惯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发烧脑炎控制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https://d.book118.com/917023113150006042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2024-09-16T08:02:59.293</cp:lastPrinted>
  <dcterms:created xsi:type="dcterms:W3CDTF">2024-09-16T00:02:59Z</dcterms:created>
  <dcterms:modified xsi:type="dcterms:W3CDTF">2024-09-16T00:03:01Z</dcterms:modified>
</cp:coreProperties>
</file>