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2243F-04B6-4024-AB01-7BF175C6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AC361-2589-4E9C-8FFC-791491AB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1CF34-4C76-4267-9C14-083C6078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B0375-8BEF-4DE4-B786-BBCCA592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F4D9B-378C-40DF-B50B-98653CFD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16E9F-20A1-45F1-82B8-963A725F6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F7B6A-D148-4347-8FC0-40506DCF3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5913A-AF6E-4EBC-B390-07735761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C8783-89A0-4261-BB93-AD885B48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9E05B-B0CF-4191-9A3C-9DFDA2C2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869EC-C86B-4FF8-99A7-BE6ACD45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4160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中暑的预防及护理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中暑的预防与护理误区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中暑的预防与护理案例分享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中暑是指在高温环境下，由于体内热量过度积蓄而引发的疾病。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42" b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中暑通常是由于暴露在高温环境中，导致身体无法有效散热，使得体温调节系统超负荷运转而引发。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中暑可以分为热痉挛、热衰竭和热射病三种类型。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由于大量出汗导致肌肉痉挛，通常发生在高温环境下从事体力劳动的人群。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" r="1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由于体内水分和盐分大量流失，导致身体出现虚脱症状，如头晕、恶心、呕吐等。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最严重的一种中暑类型，表现为高热、意识障碍、昏迷等症状，如不及时治疗可能危及生命。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头痛、恶心、呕吐、乏力、口渴、多汗等。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高热、昏迷、抽搐、心率失常等。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肝肾功能损害、心脏疾病等。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随时补充水分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无论在室内还是室外，都要定时喝水，保持身体的水分平衡。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运动时尤其注意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运动或体力活动时，需要增加饮水量，避免脱水。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识别脱水症状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如出现口渴、尿少、头晕等症状时，应及时补充水分。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尽量在早上或傍晚时分外出活动，避免在中午高温时段外出。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666" r="766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避开中午时分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如需外出，应做好防晒措施，并尽量缩短户外活动时间。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涂抹防晒霜、戴帽子、穿长袖衣服等措施可以有效防止阳光直射。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避免高温时段外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46" r="30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2" r="12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选择轻薄、透气的衣物，避免穿着厚重不透气的衣物。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佩戴太阳镜可以保护眼睛免受紫外线伤害。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做好防晒措施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使用空调或风扇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在室内使用空调或风扇可以帮助降温，但要注意不要让风直接吹向身体。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保持室内空气流通，有助于降低室内温度，预防中暑。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注意空气湿度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在室内使用加湿器可以适当增加空气湿度，但要注意清洁加湿器以避免细菌滋生。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59" r="1005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https://d.book118.com/917024160051006032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2024-09-05T03:03:23.290</cp:lastPrinted>
  <dcterms:created xsi:type="dcterms:W3CDTF">2024-09-04T19:03:23Z</dcterms:created>
  <dcterms:modified xsi:type="dcterms:W3CDTF">2024-09-04T19:03:25Z</dcterms:modified>
</cp:coreProperties>
</file>