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1BB722-A3C8-442C-9771-EF73D99B8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5B31A-B6F4-4823-B3C4-465EF99BA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97E641-6AC2-4BF3-A74A-E4035A22D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426311-CEB6-41DB-B062-AEA1B5ED6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E8E29F-F2CB-4AAE-BC93-1E0B15F87C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0473D2-0BDD-4C01-A924-5ADEFE1720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8FA748-025A-4E4F-BB24-C5ADE37470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6516CE-89CE-4F3C-8AFA-196616D67D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A3A6CA-AE77-41B9-8B82-B32DE377E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5BEB9-72ED-4CA8-8C62-333463FA1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CE941E-15CD-4FCF-B7D2-DCFB81704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25003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脑室内肿瘤的免疫治疗策略</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脑室内肿瘤的免疫治疗现状
 免疫细胞在脑室内肿瘤的作用
 脑室内肿瘤的免疫逃逸机制
 免疫检查点抑制剂在脑室内肿瘤的应用
 CAR-T细胞疗法对脑室内肿瘤的治疗潜力
 间质液流与脑室内肿瘤免疫治疗的关系
 基因编辑技术在脑室内肿瘤免疫治疗中的应用
 脑室内肿瘤免疫治疗的未来发展方向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脑室内肿瘤的免疫治疗现状</a:t>
            </a:r>
          </a:p>
        </p:txBody>
      </p:sp>
      <p:sp>
        <p:nvSpPr>
          <p:cNvPr id="3" name="Subtitle 2"/>
          <p:cNvSpPr>
            <a:spLocks noGrp="1"/>
          </p:cNvSpPr>
          <p:nvPr>
            <p:ph type="subTitle" idx="1"/>
          </p:nvPr>
        </p:nvSpPr>
        <p:spPr/>
        <p:txBody>
          <a:bodyPr/>
          <a:lstStyle/>
          <a:p>
            <a:r>
              <a:t>脑室内肿瘤的免疫治疗策略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脑室内肿瘤的免疫治疗现状</a:t>
            </a:r>
          </a:p>
        </p:txBody>
      </p:sp>
      <p:sp>
        <p:nvSpPr>
          <p:cNvPr id="3" name="Content Placeholder 2"/>
          <p:cNvSpPr>
            <a:spLocks noGrp="1"/>
          </p:cNvSpPr>
          <p:nvPr>
            <p:ph sz="half" idx="2"/>
          </p:nvPr>
        </p:nvSpPr>
        <p:spPr/>
        <p:txBody>
          <a:bodyPr/>
          <a:lstStyle/>
          <a:p>
            <a:r>
              <a:t>1.免疫检查点抑制剂，如PD-1和CTLA-4抗体，在脑室内肿瘤的免疫治疗中展现出一定疗效。临床试验结果表明，部分患者对这些疗法产生应答，但也存在一定的副作用。</a:t>
            </a:r>
          </a:p>
          <a:p>
            <a:r>
              <a:t>2.目前，针对脑室内肿瘤的免疫检查点抑制剂临床研究尚处于早期阶段，需要更多数据来验证其有效性和安全性。</a:t>
            </a:r>
          </a:p>
          <a:p>
            <a:r>
              <a:t>【过继细胞疗法】：</a:t>
            </a:r>
          </a:p>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【免疫检查点抑制剂治疗】：</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免疫细胞在脑室内肿瘤的作用</a:t>
            </a:r>
          </a:p>
        </p:txBody>
      </p:sp>
      <p:sp>
        <p:nvSpPr>
          <p:cNvPr id="3" name="Subtitle 2"/>
          <p:cNvSpPr>
            <a:spLocks noGrp="1"/>
          </p:cNvSpPr>
          <p:nvPr>
            <p:ph type="subTitle" idx="1"/>
          </p:nvPr>
        </p:nvSpPr>
        <p:spPr/>
        <p:txBody>
          <a:bodyPr/>
          <a:lstStyle/>
          <a:p>
            <a:r>
              <a:t>脑室内肿瘤的免疫治疗策略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免疫细胞在脑室内肿瘤的作用</a:t>
            </a:r>
          </a:p>
        </p:txBody>
      </p:sp>
      <p:sp>
        <p:nvSpPr>
          <p:cNvPr id="3" name="Text Placeholder 2"/>
          <p:cNvSpPr>
            <a:spLocks noGrp="1"/>
          </p:cNvSpPr>
          <p:nvPr>
            <p:ph type="body" idx="1"/>
          </p:nvPr>
        </p:nvSpPr>
        <p:spPr/>
        <p:txBody>
          <a:bodyPr/>
          <a:lstStyle/>
          <a:p>
            <a:r>
              <a:t>免疫细胞在脑室内肿瘤的作用</a:t>
            </a:r>
          </a:p>
        </p:txBody>
      </p:sp>
      <p:sp>
        <p:nvSpPr>
          <p:cNvPr id="4" name="Content Placeholder 3"/>
          <p:cNvSpPr>
            <a:spLocks noGrp="1"/>
          </p:cNvSpPr>
          <p:nvPr>
            <p:ph sz="half" idx="2"/>
          </p:nvPr>
        </p:nvSpPr>
        <p:spPr/>
        <p:txBody>
          <a:bodyPr/>
          <a:lstStyle/>
          <a:p>
            <a:r>
              <a:t>1.免疫细胞的种类和功能</a:t>
            </a:r>
          </a:p>
          <a:p>
            <a:r>
              <a:t>2.免疫细胞与肿瘤细胞的相互作用</a:t>
            </a:r>
          </a:p>
          <a:p>
            <a:r>
              <a:t>3.免疫治疗策略的开发</a:t>
            </a:r>
          </a:p>
          <a:p/>
        </p:txBody>
      </p:sp>
      <p:sp>
        <p:nvSpPr>
          <p:cNvPr id="5" name="Text Placeholder 4"/>
          <p:cNvSpPr>
            <a:spLocks noGrp="1"/>
          </p:cNvSpPr>
          <p:nvPr>
            <p:ph type="body" idx="3"/>
          </p:nvPr>
        </p:nvSpPr>
        <p:spPr/>
        <p:txBody>
          <a:bodyPr/>
          <a:lstStyle/>
          <a:p>
            <a:r>
              <a:t>T淋巴细胞在脑室内肿瘤的作用</a:t>
            </a:r>
          </a:p>
        </p:txBody>
      </p:sp>
      <p:sp>
        <p:nvSpPr>
          <p:cNvPr id="6" name="Content Placeholder 5"/>
          <p:cNvSpPr>
            <a:spLocks noGrp="1"/>
          </p:cNvSpPr>
          <p:nvPr>
            <p:ph sz="half" idx="4"/>
          </p:nvPr>
        </p:nvSpPr>
        <p:spPr/>
        <p:txBody>
          <a:bodyPr/>
          <a:lstStyle/>
          <a:p>
            <a:r>
              <a:t>1.T淋巴细胞的分类和功能</a:t>
            </a:r>
          </a:p>
          <a:p>
            <a:r>
              <a:t>2.脑室内肿瘤中T淋巴细胞的分布和活性</a:t>
            </a:r>
          </a:p>
          <a:p>
            <a:r>
              <a:t>3.利用T淋巴细胞进行免疫治疗的研究进展</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免疫细胞在脑室内肿瘤的作用</a:t>
            </a:r>
          </a:p>
        </p:txBody>
      </p:sp>
      <p:sp>
        <p:nvSpPr>
          <p:cNvPr id="3" name="Text Placeholder 2"/>
          <p:cNvSpPr>
            <a:spLocks noGrp="1"/>
          </p:cNvSpPr>
          <p:nvPr>
            <p:ph type="body" idx="1"/>
          </p:nvPr>
        </p:nvSpPr>
        <p:spPr/>
        <p:txBody>
          <a:bodyPr/>
          <a:lstStyle/>
          <a:p>
            <a:r>
              <a:t>自然杀伤细胞在脑室内肿瘤的作用</a:t>
            </a:r>
          </a:p>
        </p:txBody>
      </p:sp>
      <p:sp>
        <p:nvSpPr>
          <p:cNvPr id="4" name="Content Placeholder 3"/>
          <p:cNvSpPr>
            <a:spLocks noGrp="1"/>
          </p:cNvSpPr>
          <p:nvPr>
            <p:ph sz="half" idx="2"/>
          </p:nvPr>
        </p:nvSpPr>
        <p:spPr/>
        <p:txBody>
          <a:bodyPr/>
          <a:lstStyle/>
          <a:p>
            <a:r>
              <a:t>1.自然杀伤细胞的基本特性</a:t>
            </a:r>
          </a:p>
          <a:p>
            <a:r>
              <a:t>2.脑室内肿瘤中自然杀伤细胞的浸润情况</a:t>
            </a:r>
          </a:p>
          <a:p>
            <a:r>
              <a:t>3.增强自然杀伤细胞抗癌活性的方法</a:t>
            </a:r>
          </a:p>
          <a:p/>
        </p:txBody>
      </p:sp>
      <p:sp>
        <p:nvSpPr>
          <p:cNvPr id="5" name="Text Placeholder 4"/>
          <p:cNvSpPr>
            <a:spLocks noGrp="1"/>
          </p:cNvSpPr>
          <p:nvPr>
            <p:ph type="body" idx="3"/>
          </p:nvPr>
        </p:nvSpPr>
        <p:spPr/>
        <p:txBody>
          <a:bodyPr/>
          <a:lstStyle/>
          <a:p>
            <a:r>
              <a:t>巨噬细胞在脑室内肿瘤的作用</a:t>
            </a:r>
          </a:p>
        </p:txBody>
      </p:sp>
      <p:sp>
        <p:nvSpPr>
          <p:cNvPr id="6" name="Content Placeholder 5"/>
          <p:cNvSpPr>
            <a:spLocks noGrp="1"/>
          </p:cNvSpPr>
          <p:nvPr>
            <p:ph sz="half" idx="4"/>
          </p:nvPr>
        </p:nvSpPr>
        <p:spPr/>
        <p:txBody>
          <a:bodyPr/>
          <a:lstStyle/>
          <a:p>
            <a:r>
              <a:t>1.巨噬细胞的功能和分化状态</a:t>
            </a:r>
          </a:p>
          <a:p>
            <a:r>
              <a:t>2.脑室内肿瘤中巨噬细胞的表型和功能变化</a:t>
            </a:r>
          </a:p>
          <a:p>
            <a:r>
              <a:t>3.通过调控巨噬细胞极化改善免疫治疗效果的策略</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免疫细胞在脑室内肿瘤的作用</a:t>
            </a:r>
          </a:p>
        </p:txBody>
      </p:sp>
      <p:sp>
        <p:nvSpPr>
          <p:cNvPr id="3" name="Content Placeholder 2"/>
          <p:cNvSpPr>
            <a:spLocks noGrp="1"/>
          </p:cNvSpPr>
          <p:nvPr>
            <p:ph sz="half" idx="2"/>
          </p:nvPr>
        </p:nvSpPr>
        <p:spPr/>
        <p:txBody>
          <a:bodyPr/>
          <a:lstStyle/>
          <a:p>
            <a:r>
              <a:t>1.调节性T细胞的生理功能</a:t>
            </a:r>
          </a:p>
          <a:p>
            <a:r>
              <a:t>2.脑室内肿瘤中调节性T细胞的分布和作用</a:t>
            </a:r>
          </a:p>
          <a:p>
            <a:r>
              <a:t>3.针对调节性T细胞的免疫抑制策略</a:t>
            </a:r>
          </a:p>
          <a:p/>
        </p:txBody>
      </p:sp>
      <p:sp>
        <p:nvSpPr>
          <p:cNvPr id="4" name="Text Placeholder 3"/>
          <p:cNvSpPr>
            <a:spLocks noGrp="1"/>
          </p:cNvSpPr>
          <p:nvPr>
            <p:ph type="body" idx="3"/>
          </p:nvPr>
        </p:nvSpPr>
        <p:spPr/>
        <p:txBody>
          <a:bodyPr/>
          <a:lstStyle/>
          <a:p>
            <a:r>
              <a:t>细胞因子在脑室内肿瘤中的作用</a:t>
            </a:r>
          </a:p>
        </p:txBody>
      </p:sp>
      <p:sp>
        <p:nvSpPr>
          <p:cNvPr id="5" name="Content Placeholder 4"/>
          <p:cNvSpPr>
            <a:spLocks noGrp="1"/>
          </p:cNvSpPr>
          <p:nvPr>
            <p:ph sz="half" idx="4"/>
          </p:nvPr>
        </p:nvSpPr>
        <p:spPr/>
        <p:txBody>
          <a:bodyPr/>
          <a:lstStyle/>
          <a:p>
            <a:r>
              <a:t>1.细胞因子的功能和分类</a:t>
            </a:r>
          </a:p>
          <a:p>
            <a:r>
              <a:t>2.脑室内肿瘤微环境中细胞因子的表达水平和作用</a:t>
            </a:r>
          </a:p>
          <a:p>
            <a:r>
              <a:t>3.利用细胞因子进行免疫治疗的研究进展</a:t>
            </a:r>
          </a:p>
        </p:txBody>
      </p:sp>
      <p:sp>
        <p:nvSpPr>
          <p:cNvPr id="6" name="Text Placeholder 5"/>
          <p:cNvSpPr>
            <a:spLocks noGrp="1"/>
          </p:cNvSpPr>
          <p:nvPr>
            <p:ph type="body" idx="1"/>
          </p:nvPr>
        </p:nvSpPr>
        <p:spPr/>
        <p:txBody>
          <a:bodyPr/>
          <a:lstStyle/>
          <a:p>
            <a:r>
              <a:t>调节性T细胞在脑室内肿瘤的作用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脑室内肿瘤的免疫逃逸机制</a:t>
            </a:r>
          </a:p>
        </p:txBody>
      </p:sp>
      <p:sp>
        <p:nvSpPr>
          <p:cNvPr id="3" name="Subtitle 2"/>
          <p:cNvSpPr>
            <a:spLocks noGrp="1"/>
          </p:cNvSpPr>
          <p:nvPr>
            <p:ph type="subTitle" idx="1"/>
          </p:nvPr>
        </p:nvSpPr>
        <p:spPr/>
        <p:txBody>
          <a:bodyPr/>
          <a:lstStyle/>
          <a:p>
            <a:r>
              <a:t>脑室内肿瘤的免疫治疗策略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脑室内肿瘤的免疫逃逸机制</a:t>
            </a:r>
          </a:p>
        </p:txBody>
      </p:sp>
      <p:sp>
        <p:nvSpPr>
          <p:cNvPr id="3" name="Text Placeholder 2"/>
          <p:cNvSpPr>
            <a:spLocks noGrp="1"/>
          </p:cNvSpPr>
          <p:nvPr>
            <p:ph type="body" idx="1"/>
          </p:nvPr>
        </p:nvSpPr>
        <p:spPr/>
        <p:txBody>
          <a:bodyPr/>
          <a:lstStyle/>
          <a:p>
            <a:r>
              <a:t>免疫抑制性细胞的过度表达</a:t>
            </a:r>
          </a:p>
        </p:txBody>
      </p:sp>
      <p:sp>
        <p:nvSpPr>
          <p:cNvPr id="4" name="Content Placeholder 3"/>
          <p:cNvSpPr>
            <a:spLocks noGrp="1"/>
          </p:cNvSpPr>
          <p:nvPr>
            <p:ph sz="half" idx="2"/>
          </p:nvPr>
        </p:nvSpPr>
        <p:spPr/>
        <p:txBody>
          <a:bodyPr/>
          <a:lstStyle/>
          <a:p>
            <a:r>
              <a:t>1.脑室内肿瘤中，某些类型的免疫细胞（如调节性T细胞、髓源性抑制细胞等）的数量会增加，这些细胞会产生免疫抑制分子，如IL-10和TGF-β，抑制免疫应答。</a:t>
            </a:r>
          </a:p>
          <a:p>
            <a:r>
              <a:t>2.过度表达的免疫抑制性细胞可以导致抗原提呈细胞功能降低，使得肿瘤细胞得以逃避免疫系统的监视和攻击。</a:t>
            </a:r>
          </a:p>
          <a:p>
            <a:r>
              <a:t>3.研究表明，通过靶向这些免疫抑制性细胞，例如使用检查点抑制剂来阻断其信号通路，可以帮助恢复免疫系统对脑室内肿瘤的识别和清除能力。</a:t>
            </a:r>
          </a:p>
          <a:p/>
        </p:txBody>
      </p:sp>
      <p:sp>
        <p:nvSpPr>
          <p:cNvPr id="5" name="Text Placeholder 4"/>
          <p:cNvSpPr>
            <a:spLocks noGrp="1"/>
          </p:cNvSpPr>
          <p:nvPr>
            <p:ph type="body" idx="3"/>
          </p:nvPr>
        </p:nvSpPr>
        <p:spPr/>
        <p:txBody>
          <a:bodyPr/>
          <a:lstStyle/>
          <a:p>
            <a:r>
              <a:t>免疫抑制性微环境的形成</a:t>
            </a:r>
          </a:p>
        </p:txBody>
      </p:sp>
      <p:sp>
        <p:nvSpPr>
          <p:cNvPr id="6" name="Content Placeholder 5"/>
          <p:cNvSpPr>
            <a:spLocks noGrp="1"/>
          </p:cNvSpPr>
          <p:nvPr>
            <p:ph sz="half" idx="4"/>
          </p:nvPr>
        </p:nvSpPr>
        <p:spPr/>
        <p:txBody>
          <a:bodyPr/>
          <a:lstStyle/>
          <a:p>
            <a:r>
              <a:t>1.脑室内肿瘤周围常常存在一种免疫抑制性的微环境，其中包含多种因素，如缺氧、酸中毒、炎症因子等，这些因素可以抑制免疫细胞的功能并促进肿瘤生长。</a:t>
            </a:r>
          </a:p>
          <a:p>
            <a:r>
              <a:t>2.免疫抑制性微环境可以通过影响免疫细胞的招募、分化和活化，以及改变血管生成等方式，帮助肿瘤细胞逃避免疫系统的攻击。</a:t>
            </a:r>
          </a:p>
          <a:p>
            <a:r>
              <a:t>3.针对这种免疫抑制性微环境的研究已经取得了进展，例如通过优化药物递送方式，增强治疗效果并减少副作用。</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脑室内肿瘤的免疫逃逸机制</a:t>
            </a:r>
          </a:p>
        </p:txBody>
      </p:sp>
      <p:sp>
        <p:nvSpPr>
          <p:cNvPr id="3" name="Content Placeholder 2"/>
          <p:cNvSpPr>
            <a:spLocks noGrp="1"/>
          </p:cNvSpPr>
          <p:nvPr>
            <p:ph sz="half" idx="2"/>
          </p:nvPr>
        </p:nvSpPr>
        <p:spPr/>
        <p:txBody>
          <a:bodyPr/>
          <a:lstStyle/>
          <a:p>
            <a:r>
              <a:t>1.MHC分子是免疫系统识别和攻击肿瘤细胞的重要标志物，然而在脑室内肿瘤中，MHCI类分子的表达常常被下调或丧失，导致免疫细胞无法有效地识别和攻击肿瘤细胞。</a:t>
            </a:r>
          </a:p>
          <a:p>
            <a:r>
              <a:t>2.此外，一些肿瘤细胞还会产生突变或其他形式的抗原变异，使免疫细胞难以识别和攻击。</a:t>
            </a:r>
          </a:p>
          <a:p>
            <a:r>
              <a:t>3.为了解决这个问题，研究人员正在开发新的治疗方法，例如利用基因编辑技术恢复MHC分子的表达，或者设计针对特定突变的疫苗。</a:t>
            </a:r>
          </a:p>
          <a:p/>
        </p:txBody>
      </p:sp>
      <p:sp>
        <p:nvSpPr>
          <p:cNvPr id="4" name="Text Placeholder 3"/>
          <p:cNvSpPr>
            <a:spLocks noGrp="1"/>
          </p:cNvSpPr>
          <p:nvPr>
            <p:ph type="body" idx="3"/>
          </p:nvPr>
        </p:nvSpPr>
        <p:spPr/>
        <p:txBody>
          <a:bodyPr/>
          <a:lstStyle/>
          <a:p>
            <a:r>
              <a:t>免疫细胞功能障碍</a:t>
            </a:r>
          </a:p>
        </p:txBody>
      </p:sp>
      <p:sp>
        <p:nvSpPr>
          <p:cNvPr id="5" name="Content Placeholder 4"/>
          <p:cNvSpPr>
            <a:spLocks noGrp="1"/>
          </p:cNvSpPr>
          <p:nvPr>
            <p:ph sz="half" idx="4"/>
          </p:nvPr>
        </p:nvSpPr>
        <p:spPr/>
        <p:txBody>
          <a:bodyPr/>
          <a:lstStyle/>
          <a:p>
            <a:r>
              <a:t>1.脑室内肿瘤可能会引起免疫细胞的功能障碍，例如NK细胞和巨噬细胞的活性降低，使得它们无法有效地杀死肿瘤细胞。</a:t>
            </a:r>
          </a:p>
          <a:p>
            <a:r>
              <a:t>2.免疫细胞功能障碍可能是由于肿瘤细胞分泌的抑制性因子，或是由于神经内分泌系统的干扰等因素造成的。</a:t>
            </a:r>
          </a:p>
          <a:p>
            <a:r>
              <a:t>3.针对免疫细胞功能障碍的问题，研究人员正在研究新的策略，例如通过基因工程改造免疫细胞，提高其抗癌活性。</a:t>
            </a:r>
          </a:p>
          <a:p/>
        </p:txBody>
      </p:sp>
      <p:sp>
        <p:nvSpPr>
          <p:cNvPr id="6" name="Text Placeholder 5"/>
          <p:cNvSpPr>
            <a:spLocks noGrp="1"/>
          </p:cNvSpPr>
          <p:nvPr>
            <p:ph type="body" idx="1"/>
          </p:nvPr>
        </p:nvSpPr>
        <p:spPr/>
        <p:txBody>
          <a:bodyPr/>
          <a:lstStyle/>
          <a:p>
            <a:r>
              <a:t>异常的MHC分子表达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脑室内肿瘤的免疫逃逸机制</a:t>
            </a:r>
          </a:p>
        </p:txBody>
      </p:sp>
      <p:sp>
        <p:nvSpPr>
          <p:cNvPr id="3" name="Text Placeholder 2"/>
          <p:cNvSpPr>
            <a:spLocks noGrp="1"/>
          </p:cNvSpPr>
          <p:nvPr>
            <p:ph type="body" idx="1"/>
          </p:nvPr>
        </p:nvSpPr>
        <p:spPr/>
        <p:txBody>
          <a:bodyPr/>
          <a:lstStyle/>
          <a:p>
            <a:r>
              <a:t>免疫细胞的迁移和浸润障碍</a:t>
            </a:r>
          </a:p>
        </p:txBody>
      </p:sp>
      <p:sp>
        <p:nvSpPr>
          <p:cNvPr id="4" name="Content Placeholder 3"/>
          <p:cNvSpPr>
            <a:spLocks noGrp="1"/>
          </p:cNvSpPr>
          <p:nvPr>
            <p:ph sz="half" idx="2"/>
          </p:nvPr>
        </p:nvSpPr>
        <p:spPr/>
        <p:txBody>
          <a:bodyPr/>
          <a:lstStyle/>
          <a:p>
            <a:r>
              <a:t>1.在脑室内肿瘤中，免疫细胞可能无法有效地下达至肿瘤部位，这可能是因为肿瘤周围的免疫抑制性微环境阻碍了免疫细胞的迁移。</a:t>
            </a:r>
          </a:p>
          <a:p>
            <a:r>
              <a:t>2.免疫细胞的浸润障碍也可能导致免疫系统无法有效地攻击肿瘤细胞，例如在某些情况下，肿瘤细胞可能会通过分泌趋化因子吸引免疫细胞到达肿瘤附近，但却阻止它们进一步侵入肿瘤组织。</a:t>
            </a:r>
          </a:p>
          <a:p>
            <a:r>
              <a:t>3.为了改善免疫细胞的迁移和浸润问题，研究人员正在探索各种方法，包括改进药物递送系统，以及通过基因工程技术改造免疫细胞。</a:t>
            </a:r>
          </a:p>
          <a:p/>
        </p:txBody>
      </p:sp>
      <p:sp>
        <p:nvSpPr>
          <p:cNvPr id="5" name="Text Placeholder 4"/>
          <p:cNvSpPr>
            <a:spLocks noGrp="1"/>
          </p:cNvSpPr>
          <p:nvPr>
            <p:ph type="body" idx="3"/>
          </p:nvPr>
        </p:nvSpPr>
        <p:spPr/>
        <p:txBody>
          <a:bodyPr/>
          <a:lstStyle/>
          <a:p>
            <a:r>
              <a:t>免疫逃逸相关的基因突变</a:t>
            </a:r>
          </a:p>
        </p:txBody>
      </p:sp>
      <p:sp>
        <p:nvSpPr>
          <p:cNvPr id="6" name="Content Placeholder 5"/>
          <p:cNvSpPr>
            <a:spLocks noGrp="1"/>
          </p:cNvSpPr>
          <p:nvPr>
            <p:ph sz="half" idx="4"/>
          </p:nvPr>
        </p:nvSpPr>
        <p:spPr/>
        <p:txBody>
          <a:bodyPr/>
          <a:lstStyle/>
          <a:p>
            <a:r>
              <a:t>1.在脑室内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免疫检查点抑制剂在脑室内肿瘤的应用</a:t>
            </a:r>
          </a:p>
        </p:txBody>
      </p:sp>
      <p:sp>
        <p:nvSpPr>
          <p:cNvPr id="3" name="Subtitle 2"/>
          <p:cNvSpPr>
            <a:spLocks noGrp="1"/>
          </p:cNvSpPr>
          <p:nvPr>
            <p:ph type="subTitle" idx="1"/>
          </p:nvPr>
        </p:nvSpPr>
        <p:spPr/>
        <p:txBody>
          <a:bodyPr/>
          <a:lstStyle/>
          <a:p>
            <a:r>
              <a:t>脑室内肿瘤的免疫治疗策略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免疫检查点抑制剂在脑室内肿瘤的应用</a:t>
            </a:r>
          </a:p>
        </p:txBody>
      </p:sp>
      <p:sp>
        <p:nvSpPr>
          <p:cNvPr id="3" name="Text Placeholder 2"/>
          <p:cNvSpPr>
            <a:spLocks noGrp="1"/>
          </p:cNvSpPr>
          <p:nvPr>
            <p:ph type="body" idx="1"/>
          </p:nvPr>
        </p:nvSpPr>
        <p:spPr/>
        <p:txBody>
          <a:bodyPr/>
          <a:lstStyle/>
          <a:p>
            <a:r>
              <a:t>免疫检查点抑制剂的基本原理</a:t>
            </a:r>
          </a:p>
        </p:txBody>
      </p:sp>
      <p:sp>
        <p:nvSpPr>
          <p:cNvPr id="4" name="Content Placeholder 3"/>
          <p:cNvSpPr>
            <a:spLocks noGrp="1"/>
          </p:cNvSpPr>
          <p:nvPr>
            <p:ph sz="half" idx="2"/>
          </p:nvPr>
        </p:nvSpPr>
        <p:spPr/>
        <p:txBody>
          <a:bodyPr/>
          <a:lstStyle/>
          <a:p>
            <a:r>
              <a:t>1.免疫检查点是生物体内调控免疫反应的重要机制，主要涉及一些配体和受体的相互作用。</a:t>
            </a:r>
          </a:p>
          <a:p>
            <a:r>
              <a:t>2.PD-1/PD-L1和CTLA-4是目前应用最广泛的免疫检查点抑制剂靶点。这些抑制剂通过阻断相关分子的信号通路，增强T细胞的活化和肿瘤杀伤能力。</a:t>
            </a:r>
          </a:p>
          <a:p>
            <a:r>
              <a:t>3.免疫检查点抑制剂具有显著的抗肿瘤活性，并且在多种实体瘤中表现出良好的临床疗效。</a:t>
            </a:r>
          </a:p>
          <a:p/>
        </p:txBody>
      </p:sp>
      <p:sp>
        <p:nvSpPr>
          <p:cNvPr id="5" name="Text Placeholder 4"/>
          <p:cNvSpPr>
            <a:spLocks noGrp="1"/>
          </p:cNvSpPr>
          <p:nvPr>
            <p:ph type="body" idx="3"/>
          </p:nvPr>
        </p:nvSpPr>
        <p:spPr/>
        <p:txBody>
          <a:bodyPr/>
          <a:lstStyle/>
          <a:p>
            <a:r>
              <a:t>脑室内肿瘤的特点与挑战</a:t>
            </a:r>
          </a:p>
        </p:txBody>
      </p:sp>
      <p:sp>
        <p:nvSpPr>
          <p:cNvPr id="6" name="Content Placeholder 5"/>
          <p:cNvSpPr>
            <a:spLocks noGrp="1"/>
          </p:cNvSpPr>
          <p:nvPr>
            <p:ph sz="half" idx="4"/>
          </p:nvPr>
        </p:nvSpPr>
        <p:spPr/>
        <p:txBody>
          <a:bodyPr/>
          <a:lstStyle/>
          <a:p>
            <a:r>
              <a:t>1.脑室内肿瘤通常生长在脑室内部或周围，对神经系统功能产生严重影响。</a:t>
            </a:r>
          </a:p>
          <a:p>
            <a:r>
              <a:t>2.由于血脑屏障的存在，许多传统治疗方法（如化疗药物）难以穿透并到达病变部位，给治疗带来一定难度。</a:t>
            </a:r>
          </a:p>
          <a:p>
            <a:r>
              <a:t>3.脑室内肿瘤患者往往预后较差，需要寻找新的治疗策略以改善生存质量和延长生存期。</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免疫检查点抑制剂在脑室内肿瘤的应用</a:t>
            </a:r>
          </a:p>
        </p:txBody>
      </p:sp>
      <p:sp>
        <p:nvSpPr>
          <p:cNvPr id="3" name="Text Placeholder 2"/>
          <p:cNvSpPr>
            <a:spLocks noGrp="1"/>
          </p:cNvSpPr>
          <p:nvPr>
            <p:ph type="body" idx="1"/>
          </p:nvPr>
        </p:nvSpPr>
        <p:spPr/>
        <p:txBody>
          <a:bodyPr/>
          <a:lstStyle/>
          <a:p>
            <a:r>
              <a:t>免疫检查点抑制剂在脑室内肿瘤中的初步研究</a:t>
            </a:r>
          </a:p>
        </p:txBody>
      </p:sp>
      <p:sp>
        <p:nvSpPr>
          <p:cNvPr id="4" name="Content Placeholder 3"/>
          <p:cNvSpPr>
            <a:spLocks noGrp="1"/>
          </p:cNvSpPr>
          <p:nvPr>
            <p:ph sz="half" idx="2"/>
          </p:nvPr>
        </p:nvSpPr>
        <p:spPr/>
        <p:txBody>
          <a:bodyPr/>
          <a:lstStyle/>
          <a:p>
            <a:r>
              <a:t>1.近年来，针对脑室内肿瘤的研究逐渐关注到免疫治疗领域，特别是免疫检查点抑制剂的应用。</a:t>
            </a:r>
          </a:p>
          <a:p>
            <a:r>
              <a:t>2.初步研究表明，PD-1/PD-L1抑制剂在部分脑室内肿瘤患者中显示出一定的疗效，但仍需进一步扩大样本量进行验证。</a:t>
            </a:r>
          </a:p>
          <a:p>
            <a:r>
              <a:t>3.目前已有临床试验正在探索免疫检查点抑制剂联合其他疗法（如手术、放疗等）对于脑室内肿瘤的治疗效果。</a:t>
            </a:r>
          </a:p>
          <a:p/>
        </p:txBody>
      </p:sp>
      <p:sp>
        <p:nvSpPr>
          <p:cNvPr id="5" name="Text Placeholder 4"/>
          <p:cNvSpPr>
            <a:spLocks noGrp="1"/>
          </p:cNvSpPr>
          <p:nvPr>
            <p:ph type="body" idx="3"/>
          </p:nvPr>
        </p:nvSpPr>
        <p:spPr/>
        <p:txBody>
          <a:bodyPr/>
          <a:lstStyle/>
          <a:p>
            <a:r>
              <a:t>免疫检查点抑制剂的副作用与管理</a:t>
            </a:r>
          </a:p>
        </p:txBody>
      </p:sp>
      <p:sp>
        <p:nvSpPr>
          <p:cNvPr id="6" name="Content Placeholder 5"/>
          <p:cNvSpPr>
            <a:spLocks noGrp="1"/>
          </p:cNvSpPr>
          <p:nvPr>
            <p:ph sz="half" idx="4"/>
          </p:nvPr>
        </p:nvSpPr>
        <p:spPr/>
        <p:txBody>
          <a:bodyPr/>
          <a:lstStyle/>
          <a:p>
            <a:r>
              <a:t>1.免疫检查点抑制剂虽然具有显著的抗肿瘤效应，但也可能引发一系列免疫相关的不良反应（irAEs）。</a:t>
            </a:r>
          </a:p>
          <a:p>
            <a:r>
              <a:t>2.在使用免疫检查点抑制剂治疗脑室内肿瘤时，需要密切监测患者可能出现的神经毒性及全身性irAEs，并及时采取相应措施进行处理。</a:t>
            </a:r>
          </a:p>
          <a:p>
            <a:r>
              <a:t>3.合理选择适应症、个体化剂量调整以及与其他治疗方法的综合应用是降低irAEs风险的关键。</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免疫检查点抑制剂在脑室内肿瘤的应用</a:t>
            </a:r>
          </a:p>
        </p:txBody>
      </p:sp>
      <p:sp>
        <p:nvSpPr>
          <p:cNvPr id="3" name="Text Placeholder 2"/>
          <p:cNvSpPr>
            <a:spLocks noGrp="1"/>
          </p:cNvSpPr>
          <p:nvPr>
            <p:ph type="body" idx="1"/>
          </p:nvPr>
        </p:nvSpPr>
        <p:spPr/>
        <p:txBody>
          <a:bodyPr/>
          <a:lstStyle/>
          <a:p>
            <a:r>
              <a:t>未来发展趋势与挑战</a:t>
            </a:r>
          </a:p>
        </p:txBody>
      </p:sp>
      <p:sp>
        <p:nvSpPr>
          <p:cNvPr id="4" name="Content Placeholder 3"/>
          <p:cNvSpPr>
            <a:spLocks noGrp="1"/>
          </p:cNvSpPr>
          <p:nvPr>
            <p:ph sz="half" idx="2"/>
          </p:nvPr>
        </p:nvSpPr>
        <p:spPr/>
        <p:txBody>
          <a:bodyPr/>
          <a:lstStyle/>
          <a:p>
            <a:r>
              <a:t>1.随着免疫治疗技术的发展，越来越多的免疫检查点抑制剂将会被研发出来，并有望应用于脑室内肿瘤的治疗。</a:t>
            </a:r>
          </a:p>
          <a:p>
            <a:r>
              <a:t>2.探索脑室内肿瘤免疫微环境特征、优化免疫检查点抑制剂的递送方式以及提高其穿透血脑屏障的能力将是未来的重点发展方向。</a:t>
            </a:r>
          </a:p>
          <a:p>
            <a:r>
              <a:t>3.尽管免疫检查点抑制剂在脑室内肿瘤中展现出一定的潜力，但如何提高治疗有效率、减少副作用仍然是待解决的问题。</a:t>
            </a:r>
          </a:p>
          <a:p/>
        </p:txBody>
      </p:sp>
      <p:sp>
        <p:nvSpPr>
          <p:cNvPr id="5" name="Text Placeholder 4"/>
          <p:cNvSpPr>
            <a:spLocks noGrp="1"/>
          </p:cNvSpPr>
          <p:nvPr>
            <p:ph type="body" idx="3"/>
          </p:nvPr>
        </p:nvSpPr>
        <p:spPr/>
        <p:txBody>
          <a:bodyPr/>
          <a:lstStyle/>
          <a:p>
            <a:r>
              <a:t>跨学科合作与转化医学</a:t>
            </a:r>
          </a:p>
        </p:txBody>
      </p:sp>
      <p:sp>
        <p:nvSpPr>
          <p:cNvPr id="6" name="Content Placeholder 5"/>
          <p:cNvSpPr>
            <a:spLocks noGrp="1"/>
          </p:cNvSpPr>
          <p:nvPr>
            <p:ph sz="half" idx="4"/>
          </p:nvPr>
        </p:nvSpPr>
        <p:spPr/>
        <p:txBody>
          <a:bodyPr/>
          <a:lstStyle/>
          <a:p>
            <a:r>
              <a:t>1.脑室内</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https://d.book118.com/917025003135006054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脑室内肿瘤的免疫治疗现状</vt:lpstr>
      <vt:lpstr> 脑室内肿瘤的免疫治疗现状</vt:lpstr>
      <vt:lpstr> 免疫细胞在脑室内肿瘤的作用</vt:lpstr>
      <vt:lpstr> 免疫细胞在脑室内肿瘤的作用</vt:lpstr>
      <vt:lpstr> 免疫细胞在脑室内肿瘤的作用</vt:lpstr>
      <vt:lpstr> 免疫细胞在脑室内肿瘤的作用</vt:lpstr>
      <vt:lpstr> 脑室内肿瘤的免疫逃逸机制</vt:lpstr>
      <vt:lpstr> 脑室内肿瘤的免疫逃逸机制</vt:lpstr>
      <vt:lpstr> 脑室内肿瘤的免疫逃逸机制</vt:lpstr>
      <vt:lpstr> 脑室内肿瘤的免疫逃逸机制</vt:lpstr>
      <vt:lpstr> 免疫检查点抑制剂在脑室内肿瘤的应用</vt:lpstr>
      <vt:lpstr> 免疫检查点抑制剂在脑室内肿瘤的应用</vt:lpstr>
      <vt:lpstr> 免疫检查点抑制剂在脑室内肿瘤的应用</vt:lpstr>
      <vt:lpstr> 免疫检查点抑制剂在脑室内肿瘤的应用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2024-09-29T01:55:12.611</cp:lastPrinted>
  <dcterms:created xsi:type="dcterms:W3CDTF">2024-09-28T17:55:12Z</dcterms:created>
  <dcterms:modified xsi:type="dcterms:W3CDTF">2024-09-28T17:55:14Z</dcterms:modified>
</cp:coreProperties>
</file>