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44516-DF63-4D2F-B7C8-BD8D737AF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285AD-3F6C-48E8-92D0-32C24A410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6AAD3-0BC3-4E53-8789-AED2EF18A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1427A2-B019-4D70-9DEA-DF53C1045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97374E-F331-45A8-AEDC-F0AB15C17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AAF67A-B09D-4877-983A-CD7F6B2FC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1840B2-A511-422F-AB2F-0D32ED0C7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F4D5B-23D8-4952-8327-27840DE9B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431B39-5FD5-4A7D-BFE2-A68EA8553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8CA50-B24F-49A4-9A4B-7ECDC8BF4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57870-4681-43AC-B3EE-9E2EBC75A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2503406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儿童肥胖早期预防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儿童肥胖现状与影响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儿童肥胖的原因分析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儿童肥胖的早期预防策略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学校和社区在肥胖预防中的作用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政策与法规在肥胖预防中的角色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儿童肥胖现状与影响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全球儿童肥胖率呈上升趋势，特别是在发达国家。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在发展中国家，随着生活水平的提高，儿童肥胖率也在逐渐增加。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儿童肥胖率在不同地区、不同社会经济群体之间存在差异。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儿童肥胖率现状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肥胖会增加儿童患糖尿病、高血压、心血管疾病等慢性病的风险。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肥胖会影响儿童的生长发育，导致骨龄提前、性早熟等问题。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肥胖会影响儿童的心理健康，如自卑、抑郁等。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肥胖对儿童健康的影响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肥胖会增加医疗保健负担，增加社会经济负担。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肥胖会影响劳动生产率，对社会经济发展造成影响。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肥胖会影响人口质量，对社会发展造成长期影响。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肥胖的社会经济影响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儿童肥胖的原因分析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肥胖具有家族聚集性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基因影响食欲和代谢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肥胖的发生与遗传因素密切相关，家族中有肥胖史的儿童更易发生肥胖。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某些基因可能影响人的食欲和代谢，导致个体对食物的摄入和消耗不平衡，进而引发肥胖。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儿童过多摄入高热量、高脂肪和高糖食物，容易导致能量摄入超标，引发肥胖。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高热量、高脂肪、高糖饮食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儿童饮食不规律，如经常不吃早餐或晚餐过晚，也可能影响体重控制。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饮食不规律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不良饮食习惯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263" r="262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143" r="291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现代生活方式中，儿童长时间坐在电子设备前，缺乏足够的运动，导致能量消耗不足。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久坐不动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许多儿童在学校和家庭中缺乏足够的运动机会和时间，导致身体活动量不足。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运动量不足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缺乏运动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儿童面临的学习和社交压力可能导致不健康的应对方式，如过度饮食引发肥胖。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儿童的情绪问题也可能影响其饮食习惯和体重控制，如焦虑和抑郁可能导致食欲增加。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压力和不安全感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儿童肥胖的早期预防策略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https://d.book118.com/917025034061006031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2024-09-03T14:18:10.812</cp:lastPrinted>
  <dcterms:created xsi:type="dcterms:W3CDTF">2024-09-03T06:18:10Z</dcterms:created>
  <dcterms:modified xsi:type="dcterms:W3CDTF">2024-09-03T06:18:12Z</dcterms:modified>
</cp:coreProperties>
</file>