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8D090-329B-4B14-9A66-F2C2FF85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E18B3-281E-40F0-907A-74F4CB15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D87AF-AB32-4C72-A8C7-1D902064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309E9-3346-454B-BF14-F2D13C9E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182A62-E326-4F16-84FD-C0F770A7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6AD4B-ADE4-45E1-B604-B0570C30C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174E2-54FD-4238-9660-102F111C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EF3FA-EA2C-451C-AE29-5F41AAE7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08C76-4950-49EE-8AFD-1D3D250F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9F4D-D248-44FF-BABB-155F3881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85B7D-A1E0-4754-9697-77166620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5114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护士培训工作中的数据分析和教学评估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数据分析在教学评估中的应用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数据分析和教学评估作为护士培训工作的重要环节，对于提高培训质量、优化教学资源、促进学员全面发展具有重要意义。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随着医疗技术的不断发展和患者需求的日益多样化，护士培训工作面临着更高的要求和挑战。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通过对培训过程中的数据进行分析，可以及时发现和解决教学中存在的问题，从而提高培训质量。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通过数据分析，可以科学评估教学资源的使用情况，为教学资源的配置和优化提供依据。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优化教学资源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教学评估可以帮助学员了解自身在培训过程中的表现和不足，从而有针对性地提高自身能力，实现全面发展。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促进学员全面发展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数据分析和教学评估的重要性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培训过程中的实时数据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包括学员参与度、互动情况、反馈意见等。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培训后的反馈调查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通过问卷、访谈等方式收集学员对培训的满意度、收获等方面的反馈。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培训成果评估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对学员在培训后的实际工作表现进行跟踪和评估，以衡量培训效果。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将收集到的数据按照不同的维度进行分类整理，便于后续分析。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将数据转化为可量化的指标，如参与度、满意度等，以便进行统计分析。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将不同数据源的数据进行对比分析，以更全面地了解培训效果。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确保收集到的数据完整无缺，没有遗漏。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数据完整性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核实数据的准确性，避免误差和虚假数据对分析结果的影响。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评估数据来源的可靠性，确保数据真实可靠。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数据可靠性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描述性统计分析是通过对数据进行整理、归纳和简化，以全面、准确、清晰地描述数据特征和分布规律的方法。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通过计算均值、中位数、众数、标准差等统计量，描述数据的集中趋势和离散趋势；通过直方图、箱线图等图形化手段，直观展示数据的分布形态和变化规律。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875" r="28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推断性统计分析是通过建立数学模型，对未知的总体参数进行估计或检验假设的方法。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利用样本数据推断总体特征，如使用回归分析、方差分析、卡方检验等方法探究数据之间的关系和影响因素；通过假设检验对总体参数进行有根据的推断。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https://d.book118.com/917025114015006051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2024-09-23T23:15:59.373</cp:lastPrinted>
  <dcterms:created xsi:type="dcterms:W3CDTF">2024-09-23T15:15:59Z</dcterms:created>
  <dcterms:modified xsi:type="dcterms:W3CDTF">2024-09-23T15:16:01Z</dcterms:modified>
</cp:coreProperties>
</file>