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9A44C-C3C6-4F6D-B0F2-696763808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A9654-29D1-45FC-8D91-DD9A817F2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1C7E3-CBF3-4A73-8BC4-DB2958B80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AD6B2-8E75-46E2-AF3A-8D841F549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9E8DC9-1251-419C-B34A-075209F53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F0EA4-FD0E-4CB1-95CF-76733B715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9B73EE-117C-48AC-92EE-7CC95734F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50DF2-7200-4770-904F-38155C78A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6A1B0-E2FB-4776-A44B-4FF40D4F7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FC083-8D5E-4026-B8EF-04A66D6D0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AD04A-8244-453F-8CE4-27F9BC521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251500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360度考核的优缺点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360度考核优点分析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360度考核缺点分析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与其他绩效评估方法比较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提升组织绩效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360度考核通过多元化的评价主体，对被考核者进行全方位的评估，从而更准确地衡量其工作表现，为提升组织绩效提供依据。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促进个人发展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360度考核不仅关注被考核者的工作结果，还关注其能力、态度、合作精神等方面，有助于被考核者全面了解自己的优缺点，制定个人发展计划。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加强团队建设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360度考核强调团队成员之间的相互评价和沟通，有助于增强团队凝聚力和协作精神。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360度考核是一种多源、多角度、全方位的绩效评估方法，通过上级、下级、同事、客户等多个评价主体对被考核者进行评估，以获得更全面、客观的评价结果。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考核基于心理学、组织行为学等理论，认为个体的绩效表现受到多方面因素的影响，包括知识、技能、能力、态度、动机等。通过多元化的评价主体和全方位的评估内容，可以更准确地衡量被考核者的绩效表现。同时，360度考核强调反馈和沟通的重要性，通过评价结果的反馈和沟通，帮助被考核者了解自己的优缺点并制定改进计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360度考核定义及原理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360度考核优点分析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360度考核法通过上级、下级、同事、客户等多个角度来评估员工绩效，打破了传统单一评估模式的局限性，使得评估结果更加全面、客观。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该方法不仅关注员工的工作结果，还注重员工在工作过程中的表现、沟通协作能力、领导力等方面的评估，从而更真实地反映员工的综合能力和表现。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全方位、多角度评估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提高员工参与度和满意度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360度考核法鼓励员工参与评估过程，让他们对评估标准和流程有更深入的了解，从而提高他们对评估结果的认可度和满意度。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通过参与评估，员工可以更好地了解自己的优点和不足，明确个人发展方向和目标，进而激发自我提升的动力。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360度考核法可以帮助员工发现自身存在的盲点和不足，为他们提供改进的方向和建议，从而促进个人能力的提升和职业发展。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同时，该方法也有助于组织发现潜在的人才和团队问题，为组织提供有针对性的培训和改进措施，推动组织的整体发展和进步。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促进个人和组织发展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360度考核缺点分析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多方参与导致流程复杂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360度考核涉及上级、下级、同事、客户等多方评估者，各方评估标准和流程可能不同，导致整个考核过程繁琐。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时间成本高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由于需要收集多方评估意见，并进行综合分析和处理，360度考核所需时间通常较长，可能给企业和员工带来额外负担。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考核过程繁琐、耗时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评估者在评价他人时可能受到个人情感、偏见等主观因素的影响，导致评价结果失真。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不同评估者之间可能存在文化差异和认知偏误，对同一行为的评价可能存在分歧。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可能存在主观性和偏见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文化差异和认知偏误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评估者主观因素影响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评估标准不一致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不同评估者可能采用不同的评估标准，导致评估结果难以统一和比较。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各方评估者所掌握的信息可能不对称，部分评估者可能缺乏全面了解被评估者的机会，从而影响评估结果的准确性。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不同评估者之间差异性问题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实施过程中注意事项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https://d.book118.com/917025150010006035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2024-09-09T06:23:18.243</cp:lastPrinted>
  <dcterms:created xsi:type="dcterms:W3CDTF">2024-09-08T22:23:18Z</dcterms:created>
  <dcterms:modified xsi:type="dcterms:W3CDTF">2024-09-08T22:23:20Z</dcterms:modified>
</cp:coreProperties>
</file>