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F7FA22-4AE6-4707-B547-FA8D4D766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B9DCFF-3BA2-4C92-BF76-CE98F458A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B76C2E-184A-4583-B51F-495300806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B70344-0DCC-4C17-BE6A-7E43BD34E3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D55FE4-DD95-4C75-9A08-AE50C1FEF0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3943FD-FCB9-43A5-8D2A-AD591B3681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E7F67B-3DE6-463E-BEE3-8D4694A230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52A85C-C4C2-4AC5-9207-2370075FF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3F7682-56A6-4E3A-8F4E-D95AF161E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9053F-5B54-47E9-8655-7F28C7C355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4C8A7C-A55A-4F91-8E83-93684E0D0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260101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体育产业与体育产业协调</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体育产业协调的必要性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体育产业协调的主要内容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体育产业协调的策略与措施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体育产业协调的案例分析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未来体育产业的协调展望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体育产业概述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体育产业是指与体育运动相关的一切生产经营活动，包括体育器材、设备、服装等体育用品的生产和销售，体育赛事、场馆、俱乐部等体育服务和运营，以及体育媒体、广告等体育相关行业。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根据不同的分类标准，体育产业可以分为不同的类型。例如，按服务对象可以分为面向消费者的体育服务业和面向企业的体育产业；按服务性质可以分为体育物质产品生产和体育服务产品提供等。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起步阶段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20世纪初，随着工业化和城市化的发展，人们开始关注身体健康，体育产业开始起步。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20世纪中期以后，随着经济的发展和人们生活水平的提高，体育产业逐渐发展壮大。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进入21世纪，随着全球化和信息化的发展，体育产业逐渐走向成熟，成为全球经济的重要组成部分。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全球体育产业的市场规模不断扩大，据统计，2019年全球体育产业总规模达到1.5万亿美元，预计未来将继续保持增长态势。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前景展望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随着经济的发展和人们生活水平的提高，人们对体育的需求将不断增加，体育产业的前景十分广阔。未来，体育产业将更加注重创新、科技和可持续发展，推动产业的转型升级和高质量发展。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体育产业的市场规模与前景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体育产业协调的必要性</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通过协调，将体育产业内部的资源进行合理配置，提高资源利用效率，避免资源浪费。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资源整合</a:t>
            </a:r>
          </a:p>
        </p:txBody>
      </p:sp>
      <p:pic>
        <p:nvPicPr>
          <p:cNvPr id="5" name="Picture 5"/>
          <p:cNvPicPr>
            <a:picLocks noChangeAspect="1"/>
          </p:cNvPicPr>
          <p:nvPr/>
        </p:nvPicPr>
        <p:blipFill>
          <a:blip r:embed="rId2"/>
          <a:srcRect l="15417" r="1541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协调可以促进体育产业内部的交流与合作，推动技术创新和业务模式创新，提升产业竞争力。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促进创新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通过有效的协调，降低产业内部的交易成本和管理成本，提高经济效益。</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降低成本</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体育产业的内部协调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500" r="2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跨领域融合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通过与旅游、文化、教育等产业的融合，拓展体育产业的发展空间。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政策对接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与政府部门的政策对接，确保体育产业的发展符合国家战略和法律法规的要求。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与其他产业、企业进行合作，共同开发市场、提供服务，实现互利共赢。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体育产业的外部协调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提升产业效益</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通过内部和外部的协调，提高体育产业的效益和整体竞争力。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促进可持续发展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有效的协调有助于实现体育产业的可持续发展，推动经济、社会和环境的和谐发展。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增强国际竞争力</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通过协调，使我国体育产业在国际市场上更具竞争力，提升国际地位。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协调对体育产业发展的影响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体育产业协调的主要内容</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物力资源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优化体育产业内部的物力资源配置，确保设施、器材等资源的合理利用，提高资源使用效率。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财力资源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合理分配体育产业的财力资源，确保各项目的资金需求得到满足，实现资金的有效利用。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人力资源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合理配置体育产业内部的人力资源，确保各岗位人员具备专业能力和经验，提高整体工作效率。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体育产业内部的资源协调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组织架构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建立科学合理的组织架构，明确各部门职责和权限，确保各部门之间的有效沟通和协作。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决策机制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建立高效、民主的决策机制，确保决策的科学性和可行性，提高组织决策效率。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激励机制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建立有效的激励机制，激发员工的积极性和创造力，提高组织整体绩效。</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体育产业内部的组织协调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关注政府政策动态，了解相关法律法规和政策要求，确保体育产业的发展符合政策导向。</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政策环境</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分析市场需求和竞争态势，制定合理的市场策略，提高体育产业的竞争力和市场份额。</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市场环境</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关注社会公众对体育产业的需求和期望，积极履行社会责任，提高社会认可度和美誉度。</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社会环境</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体育产业与外部环境的协调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体育产业协调的策略与措施</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政策层面的协调策略</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政府应制定体育产业发展的统一规划，明确发展目标、重点领域和实施路径，以指导各地区和各部门协同发展。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优化政策环境</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政府应出台相关政策，优化体育产业发展的政策环境，包括财政支持、税收优惠、金融扶持等方面，以激发市场活力和企业创新。</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建立协调机制</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政府应建立体育产业协调机制，加强各地区、各部门之间的沟通与协作，解决产业发展中的重大问题，促进资源共享和优势互补。</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制定统一规划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https://d.book118.com/917026010105006033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2024-09-07T00:21:14.431</cp:lastPrinted>
  <dcterms:created xsi:type="dcterms:W3CDTF">2024-09-06T16:21:14Z</dcterms:created>
  <dcterms:modified xsi:type="dcterms:W3CDTF">2024-09-06T16:21:16Z</dcterms:modified>
</cp:coreProperties>
</file>