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D8062-E9F7-4F31-A415-FCC8047A2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81F40-85D9-4D30-A0EB-DBB84C6AF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615FF-A4DE-4A97-8FB2-F4F08C3E6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FCBCE-B0A6-46C5-BB38-4AEE65AA0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3BFB0-20B9-48EE-8EEE-19CB60C37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7114E8-3A29-4F07-A94C-4838BE423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1BA1B-911B-455C-A703-2E1B4585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57ED3-FF47-443A-913C-7EDE54A94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1DBC9-3F96-4ED6-BDCD-456463F71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81880-A5D2-4AFB-B61A-7C6C383B7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E3C5D-5EA1-424C-B212-E3646796D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6031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会计专业实践报告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会计基础知识回顾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实践单位概况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实践过程与体会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实践成果与反思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实践建议与改进措施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社会经济发展对会计专业人才的需求增加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随着中国经济的快速发展，企业数量不断增加，对会计专业人才的需求也随之增长。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会计专业实践的重要性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会计是一门实践性很强的专业，通过实践可以更好地理解和应用理论知识，提高专业技能和综合素质。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了解行业发展趋势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通过实践，学生可以了解会计行业的最新动态和趋势，为未来的职业发展做好准备。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通过实践，学生可以更好地掌握会计实务操作，提高解决实际问题的能力。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实践过程中需要与团队成员、客户等沟通协调，培养学生的沟通能力和团队合作精神。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包括凭证录入、审核、过账、结账等环节，了解企业财务流程和规范。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参与企业日常账务处理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根据企业实际情况编制资产负债表、利润表和现金流量表等财务报表。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编制财务报表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了解企业成本构成，进行成本核算和分析，提出降低成本的建议。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进行成本核算和分析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了解企业内部审计流程和税务申报要求，协助完成相关报表和资料的准备工作。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参与内部审计和税务申报工作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会计基础知识回顾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会计要素与会计科目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详细描述会计要素与会计科目的定义、分类及作用。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会计要素是会计核算对象的基本分类，包括资产、负债、所有者权益、收入、费用和利润。会计科目是对会计要素的进一步细分，是会计报表的列示项目。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详细描述会计凭证与账簿的概念、分类及使用方法。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会计凭证是记录经济业务、明确经济责任的书面证明，是记账的依据。账簿则是按照会计科目分类记录经济业务的簿籍，是编制财务报表的基础。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会计凭证与账簿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详细阐述财务报表的种类、编制方法和注意事项。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财务报表是企业对外提供的反映其财务状况、经营成果和现金流量的文件，包括资产负债表、利润表、现金流量表等。编制财务报表需遵循会计准则，确保数据真实、准确、完整。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实践单位概况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公司成立时间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位于XX市XX区，拥有便利的交通和良好的商业环境。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公司注册地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公司主营业务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拥有员工XX人，其中财务部门有X人。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成立于XXXX年，已有XX年的历史。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主要从事XXX业务，致力于为客户提供优质的服务和产品。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2" r="142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公司采用扁平化组织架构，层级较少，便于沟通和管理。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各部门分工明确，相互协作，共同完成公司的各项任务和目标。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组织架构与部门职责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https://d.book118.com/917026031002006041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2024-09-13T15:28:29.321</cp:lastPrinted>
  <dcterms:created xsi:type="dcterms:W3CDTF">2024-09-13T07:28:29Z</dcterms:created>
  <dcterms:modified xsi:type="dcterms:W3CDTF">2024-09-13T07:28:31Z</dcterms:modified>
</cp:coreProperties>
</file>