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2E4271-6D88-40FB-AFDB-0598D184F5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C00F35-D344-47BA-ADBA-B054BE52F6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9E4130-DFAA-422C-8AC9-A3EB790EB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571C2A-7D47-4A35-8B22-25E8B07571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158BAE-A2BC-479E-804E-1E88DD3831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25E61A-C853-47BE-8A3F-725B984530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C2F5C1-0694-4B30-A0FA-D808C09A1A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CF6B54-DEC7-4543-BBC1-1141782E3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8C8A6F-6F3D-4C63-8F0A-2A08EBB153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BEA510-6F0D-4B7B-B4B4-8AE7C485E4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5517D9-FDE1-4DCF-92CC-7E08AA9BF4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26140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PPP模式简介</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PPP模式基本概念与特点</a:t>
            </a:r>
          </a:p>
          <a:p>
            <a:r>
              <a:t>PPP项目运作流程与关键环节</a:t>
            </a:r>
          </a:p>
          <a:p>
            <a:r>
              <a:t>PPP模式风险识别与分配机制</a:t>
            </a:r>
          </a:p>
          <a:p>
            <a:r>
              <a:t>PPP模式融资方案设计与实践</a:t>
            </a:r>
          </a:p>
          <a:p>
            <a:r>
              <a:t>PPP模式监管政策与法律法规解读</a:t>
            </a:r>
          </a:p>
          <a:p>
            <a:r>
              <a:t>PPP模式发展趋势与挑战应对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a:t>
            </a:r>
          </a:p>
          <a:p>
            <a: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PPP模式基本概念与特点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PPP（Public-Private Partnership）模式，即公私合作模式，是指政府与社会资本为提供公共产品或服务而建立的合作关系。在这种模式下，政府与社会资本共同承担责任和融资风险，实现利益共享。</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PPP模式起源于20世纪80年代的英国，当时政府为了缓解财政压力，提高公共服务效率，开始引入社会资本参与公共基础设施建设。随后，这种模式逐渐在全球范围内得到推广和应用。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PPP模式起源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PPP模式定义及起源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51" r="257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PPP模式强调政府与社会资本之间的平等合作关系，双方共同承担责任和风险，实现共赢。</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伙伴关系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在PPP模式中，政府和社会资本共同分享项目带来的收益，包括经济效益和社会效益。</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利益共享</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政府和社会资本在PPP项目中共同承担风险，通过合理分配风险来降低各自的风险水平。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风险共担</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PPP模式通常涉及长期合作关系，政府和社会资本需要在项目周期内保持密切合作，确保项目的顺利实施和运营。</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长期合作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PPP模式主要特点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基础设施建设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PPP模式在基础设施建设领域应用广泛，如交通、水利、能源等。通过引入社会资本，政府可以加快基础设施建设进度，提高服务质量。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公共服务领域</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PPP模式也可以应用于公共服务领域，如教育、医疗、文化等。政府与社会资本合作可以提供更高质量、更有效率的公共服务。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环境保护领域</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在环境保护领域，PPP模式可以发挥政府和社会资本的各自优势，共同推动环境保护事业的发展。例如，政府可以与社会资本合作建设污水处理厂、垃圾焚烧厂等环保设施。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PPP项目运作流程与关键环节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项目发起</a:t>
            </a:r>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项目筛选</a:t>
            </a:r>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物有所值评价</a:t>
            </a:r>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财政承受能力论证</a:t>
            </a:r>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PPP项目识别阶段</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财政部门会同相关行业主管部门，对潜在PPP项目进行评估筛选，确定备选项目。</a:t>
            </a:r>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对备选项目进行物有所值评价，判断采用PPP模式是否比政府传统采购模式更具效率和效益。</a:t>
            </a:r>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对政府付费或可行性缺口补助的PPP项目进行财政承受能力论证，确保项目财政支出责任在政府预算中合理安排。</a:t>
            </a:r>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政府或社会资本均可发起PPP项目，确保项目符合公共服务需求。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管理架构组建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政府指定项目实施机构，负责PPP项目准备、采购、监管和移交等工作。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实施方案编制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项目实施机构组织编制PPP项目实施方案，明确风险分配框架、项目运作方式、交易结构、合同体系等。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实施方案审核</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财政部门对实施方案进行审核，重点关注项目的经济和社会效益、财政承受能力等。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PPP项目准备阶段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资格预审</a:t>
            </a:r>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采购文件编制</a:t>
            </a:r>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响应文件评审</a:t>
            </a:r>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采购结果确认谈判</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PPP项目采购阶段</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项目实施机构发布资格预审公告，邀请社会资本参与资格预审。</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项目实施机构组织专家对响应文件进行评审，确定候选社会资本。</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项目实施机构依据实施方案编制采购文件，明确采购方式、采购需求、评审方法等。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项目实施机构与候选社会资本进行谈判，确认采购结果。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项目公司设立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社会资本依法设立项目公司，政府可指定相关机构依法参股项目公司。</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融资管理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项目公司负责按照市场化原则筹措资金，政府不提供担保或承诺。</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绩效监测与支付</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项目实施机构定期对项目运营服务绩效进行监测和评价，并按照合同约定支付费用。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PPP项目执行阶段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评估报告</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项目实施机构对项目移交情况进行评估，并将评估结果向财政部门报告。</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移交准备</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项目实施机构或政府指定的其他机构代表政府收回项目合同约定的项目资产。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性能测试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项目实施机构或政府指定的其他机构对项目资产进行性能测试，确保资产符合合同约定的移交条件和标准。</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资产交割</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项目公司将满足性能测试要求的项目资产、知识产权和技术法律文件等移交给项目实施机构或政府指定的其他机构，办妥法律过户和管理权移交手续。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PPP项目移交阶段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PPP模式风险识别与分配机制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风险识别方法及类型划分</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风险识别方法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专家调查法、故障树分析法、敏感性分析法、蒙特卡罗模拟法等。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风险类型划分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政治风险、经济风险、社会风险、技术风险、自然风险等。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https://d.book118.com/917026140136006035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15</vt:i4>
      </vt:variant>
    </vt:vector>
  </HeadingPairs>
  <TitlesOfParts>
    <vt:vector baseType="lpstr" size="18">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2024-09-10T09:15:10.070</cp:lastPrinted>
  <dcterms:created xsi:type="dcterms:W3CDTF">2024-09-10T01:15:10Z</dcterms:created>
  <dcterms:modified xsi:type="dcterms:W3CDTF">2024-09-10T01:15:12Z</dcterms:modified>
</cp:coreProperties>
</file>