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5C9ED-670E-45A3-A585-43D26F378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DD9DD-DBD2-4C42-8D69-D5E1FE6B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124CE-92B8-42C2-8553-F67C46AD5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1B5A2-1B02-4DD7-AB3A-601B4648C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DFA2B3-83CC-4E5A-9749-FC739C61F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B81562-559C-40D4-8C5D-135AC40D6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892EF-21DF-4CD1-AF2B-0C6FE8CCC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B151C-D715-410C-BA54-49AF9339E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488A6-C5E8-4F01-8BDD-323EF0E6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D86C1-C66E-47E7-8A13-9BC7AAF99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B255A-C7ED-4695-9EBE-175394095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300402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2485" y="1141362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中国Ⅱ、Ⅲ期结直肠癌县域医师诊疗指南解读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结直肠癌概述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中国Ⅱ、Ⅲ期结直肠癌治疗策略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县域医师在结直肠癌诊疗中的角色与责任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结直肠癌并发症预防与处理策略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提高县域医师诊疗水平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针对中国广大县域地区的医师，通过解读指南，提高其结直肠癌的诊疗水平，促进规范化治疗。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适应国情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结合中国结直肠癌的流行病学特点、诊疗现状及县域医疗资源的实际情况，制定适应国情的诊疗指南。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推动分级诊疗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通过指南的推广和应用，推动结直肠癌的分级诊疗，优化医疗资源配置。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为县域医师提供结直肠癌诊疗的规范化建议，降低治疗差异，提高患者生存率和生活质量。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基于循证医学原则，结合国内外最新研究进展和临床实践，经过多轮专家讨论和修订，形成针对中国Ⅱ、Ⅲ期结直肠癌县域医师的诊疗指南。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通过指南的制定和推广，促进结直肠癌诊疗的学科发展，提升县域医师的专业素养和综合能力。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指南制定过程及意义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结直肠癌概述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结直肠癌是全球范围内常见的恶性肿瘤之一，其发病率和死亡率在不同地区和人群中存在差异。中国结直肠癌的发病率和死亡率逐年上升，且呈现年轻化趋势。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结直肠癌的发病与多种危险因素有关，包括年龄、性别、遗传因素、饮食习惯、生活方式等。其中，高脂肪、低纤维的饮食习惯、缺乏运动、吸烟和饮酒等不良生活方式是结直肠癌发病的重要危险因素。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56" r="24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结直肠癌的发生是一个多步骤、多因素参与的复杂过程，涉及基因突变、表观遗传改变、细胞信号传导异常等多个方面。这些改变导致细胞增殖失控、凋亡受阻，最终形成肿瘤。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肿瘤发生与发展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结直肠癌的转移和复发是影响患者预后的重要因素。肿瘤细胞通过血液或淋巴系统传播到远处器官，形成转移灶。同时，原发肿瘤也可能在治疗后复发，给治疗带来挑战。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肿瘤转移与复发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结直肠癌的临床表现因肿瘤部位、大小和分期而异。早期结直肠癌可能无明显症状，随着病情发展，可能出现便血、腹痛、腹部肿块、肠梗阻等症状。晚期结直肠癌还可出现贫血、消瘦、恶病质等全身症状。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直肠癌的诊断需要结合患者的病史、临床表现和相关检查结果。常用的诊断方法包括肛门指诊、大便潜血试验、结肠镜检查、影像学检查（如CT、MRI等）和肿瘤标志物检测等。对于疑似病例，应及时进行组织病理学检查以明确诊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中国Ⅱ、Ⅲ期结直肠癌治疗策略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968" b="13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39" r="172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手术治疗原则与技巧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彻底切除肿瘤，清扫淋巴结，达到根治性切除的目的。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对于可切除的Ⅱ、Ⅲ期结直肠癌，应尽早实施手术。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根据肿瘤部位和分期，可选择开腹手术或腹腔镜手术。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遵循无瘤原则，确保切缘阴性，保护重要脏器和神经。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手术目的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手术时机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手术方式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3564" r="2356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常用5-氟尿嘧啶类药物、奥沙利铂、伊立替康等，根据病情和分期制定个体化化疗方案。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化疗药物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针对特定基因或蛋白质的药物，如贝伐珠单抗、西妥昔单抗等，需根据基因检测结果使用。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靶向药物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PD-1/PD-L1抑制剂等药物，用于激活患者自身免疫系统攻击肿瘤细胞，适用于部分患者。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根据治疗反应和副作用，及时调整药物剂量和方案。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药物治疗方案选择及调整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放疗时机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放疗技术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放射治疗适应症和禁忌症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06" r="1650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422" r="1642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22" r="1642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局部晚期的Ⅱ、Ⅲ期结直肠癌患者，尤其是存在局部复发高危因素的患者。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严重心、肺、肝、肾功能不全，无法耐受放射治疗的患者；广泛远处转移的患者。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通常在手术前或手术后进行，也可与化疗同步进行。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三维适形放疗、调强放疗等精确放疗技术可提高治疗效果并减少副作用。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https://d.book118.com/917030040201006026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2024-09-01T08:33:30.684</cp:lastPrinted>
  <dcterms:created xsi:type="dcterms:W3CDTF">2024-09-01T00:33:30Z</dcterms:created>
  <dcterms:modified xsi:type="dcterms:W3CDTF">2024-09-01T00:33:32Z</dcterms:modified>
</cp:coreProperties>
</file>