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AF796F7-9D5F-4B97-8FA7-F8869C06822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FA7A0A6-DF77-4039-87FC-CACB8F1642C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7DCD067-2414-47E3-9A84-8C244A77D6E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4660B1F-2564-432C-9E74-B7DBA1B4005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75B312F-6C7B-4376-B75E-F9F3AA33712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84293FE-F8E5-48D4-A504-5FB55E364A4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0332B79-F6CA-4249-94EF-63FFDB54EAF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13E0CA9-1541-44ED-8562-034EB013742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4699EB4-37D8-4431-A3D0-D4E20389DFC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B1B329D-A5B4-497A-A171-520E3918123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F5627FC-0E91-4F00-BC57-E875B86B257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1703104506100602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971050" y="2172960"/>
            <a:ext cx="6249900" cy="197739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rgbClr val="FFFFB3">
                    <a:alpha val="100000"/>
                  </a:srgbClr>
                </a:solidFill>
                <a:latin typeface="Microsoft Yahei"/>
                <a:ea typeface="Microsoft Yahei"/>
                <a:cs typeface="Microsoft Yahei"/>
              </a:rPr>
              <a:t>北大管理经济学课件</a:t>
            </a:r>
          </a:p>
        </p:txBody>
      </p:sp>
      <p:sp>
        <p:nvSpPr>
          <p:cNvPr id="5" name="AutoShape 5"/>
          <p:cNvSpPr/>
          <p:nvPr/>
        </p:nvSpPr>
        <p:spPr>
          <a:xfrm>
            <a:off x="352425" y="345394"/>
            <a:ext cx="5497697" cy="4191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200">
                <a:solidFill>
                  <a:srgbClr val="FFFFB3">
                    <a:alpha val="100000"/>
                  </a:srgbClr>
                </a:solidFill>
                <a:latin typeface="Microsoft Yahei"/>
                <a:ea typeface="Microsoft Yahei"/>
                <a:cs typeface="Microsoft Yahei"/>
              </a:rPr>
              <a:t>https://wenku.baidu.com</a:t>
            </a:r>
            <a:endParaRPr lang="en-US" sz="1100"/>
          </a:p>
        </p:txBody>
      </p:sp>
      <p:sp>
        <p:nvSpPr>
          <p:cNvPr id="6" name="AutoShape 6"/>
          <p:cNvSpPr/>
          <p:nvPr/>
        </p:nvSpPr>
        <p:spPr>
          <a:xfrm>
            <a:off x="9364826" y="329260"/>
            <a:ext cx="2473866" cy="508573"/>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FFFFB3">
                    <a:alpha val="100000"/>
                  </a:srgbClr>
                </a:solidFill>
                <a:latin typeface="Microsoft Yahei"/>
                <a:ea typeface="Microsoft Yahei"/>
                <a:cs typeface="Microsoft Yahei"/>
              </a:rPr>
              <a:t>REPORTING</a:t>
            </a:r>
            <a:endParaRPr lang="en-US" sz="1100"/>
          </a:p>
        </p:txBody>
      </p:sp>
      <p:sp>
        <p:nvSpPr>
          <p:cNvPr id="7" name="AutoShape 7"/>
          <p:cNvSpPr/>
          <p:nvPr/>
        </p:nvSpPr>
        <p:spPr>
          <a:xfrm>
            <a:off x="4524375" y="1555068"/>
            <a:ext cx="3262273" cy="419156"/>
          </a:xfrm>
          <a:prstGeom prst="rect">
            <a:avLst/>
          </a:prstGeom>
        </p:spPr>
        <p:txBody>
          <a:bodyPr vert="horz" wrap="square" lIns="66008" tIns="33052" rIns="66008" bIns="33052"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425">
                <a:solidFill>
                  <a:srgbClr val="FFFFB3">
                    <a:alpha val="100000"/>
                  </a:srgbClr>
                </a:solidFill>
                <a:latin typeface="Microsoft Yahei"/>
                <a:ea typeface="Microsoft Yahei"/>
                <a:cs typeface="Microsoft Yahei"/>
              </a:rPr>
              <a:t>2023 WORK SUMMARY</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2035790" y="2662128"/>
            <a:ext cx="2042564" cy="11772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700" b="1">
                <a:solidFill>
                  <a:schemeClr val="accent1">
                    <a:alpha val="100000"/>
                  </a:schemeClr>
                </a:solidFill>
                <a:latin typeface="Microsoft Yahei"/>
                <a:ea typeface="Microsoft Yahei"/>
                <a:cs typeface="Microsoft Yahei"/>
              </a:rPr>
              <a:t>目 录</a:t>
            </a:r>
          </a:p>
        </p:txBody>
      </p:sp>
      <p:sp>
        <p:nvSpPr>
          <p:cNvPr id="4" name="TextBox 4"/>
          <p:cNvSpPr txBox="1"/>
          <p:nvPr/>
        </p:nvSpPr>
        <p:spPr>
          <a:xfrm>
            <a:off x="2021882" y="3839418"/>
            <a:ext cx="2127531" cy="356454"/>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1350" b="1">
                <a:solidFill>
                  <a:schemeClr val="accent1">
                    <a:alpha val="60000"/>
                  </a:schemeClr>
                </a:solidFill>
                <a:latin typeface="Microsoft Yahei"/>
                <a:ea typeface="Microsoft Yahei"/>
                <a:cs typeface="Microsoft Yahei"/>
              </a:rPr>
              <a:t>CATALOGUE</a:t>
            </a:r>
          </a:p>
        </p:txBody>
      </p:sp>
      <p:sp>
        <p:nvSpPr>
          <p:cNvPr id="5" name="TextBox 5"/>
          <p:cNvSpPr txBox="1"/>
          <p:nvPr/>
        </p:nvSpPr>
        <p:spPr>
          <a:xfrm>
            <a:off x="4918085" y="1406395"/>
            <a:ext cx="6621780" cy="44253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管理经济学概述</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微观经济学基础</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宏观经济学基础</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决策分析工具</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企业战略管理</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创新与技术进步</a:t>
            </a:r>
          </a:p>
        </p:txBody>
      </p:sp>
      <p:sp>
        <p:nvSpPr>
          <p:cNvPr id="6" name="AutoShape 6"/>
          <p:cNvSpPr/>
          <p:nvPr/>
        </p:nvSpPr>
        <p:spPr>
          <a:xfrm>
            <a:off x="6340996" y="373969"/>
            <a:ext cx="5497697" cy="4191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200">
                <a:solidFill>
                  <a:schemeClr val="accent1">
                    <a:alpha val="100000"/>
                  </a:schemeClr>
                </a:solidFill>
                <a:latin typeface="Microsoft Yahei"/>
                <a:ea typeface="Microsoft Yahei"/>
                <a:cs typeface="Microsoft Yahei"/>
              </a:rPr>
              <a:t>https://wenku.baidu.com</a:t>
            </a:r>
            <a:endParaRPr lang="en-US" sz="1100"/>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77998" y="1412932"/>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6276714" y="1412932"/>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01</a:t>
            </a:r>
          </a:p>
        </p:txBody>
      </p:sp>
      <p:sp>
        <p:nvSpPr>
          <p:cNvPr id="4" name="TextBox 4"/>
          <p:cNvSpPr txBox="1"/>
          <p:nvPr/>
        </p:nvSpPr>
        <p:spPr>
          <a:xfrm>
            <a:off x="2808922" y="2995857"/>
            <a:ext cx="6574155" cy="18059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accent1">
                    <a:alpha val="100000"/>
                  </a:schemeClr>
                </a:solidFill>
                <a:latin typeface="Microsoft Yahei"/>
                <a:ea typeface="Microsoft Yahei"/>
                <a:cs typeface="Microsoft Yahei"/>
              </a:rPr>
              <a:t>管理经济学概述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管理经济学是一门研究组织内部资源分配和决策的学科，它结合了微观经济学、组织理论和战略管理的理论和方法，以实现组织的目标和可持续发展。</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管理经济学是一门跨学科的综合性学科，它运用微观经济学的理论和方法，研究组织内部资源分配和决策的问题。管理经济学关注组织如何通过合理的资源配置和有效的决策来实现其目标和可持续发展。它涉及到组织内部的各个层面，包括个体、团队、部门和整个组织。</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管理经济学的定义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管理经济学的重要性</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管理经济学在组织管理中具有重要的指导意义，它能够帮助组织实现资源的有效配置、提高决策效率和实现可持续发展。</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管理经济学是组织管理中的重要理论基础之一，它为组织实现资源的有效配置、提高决策效率和实现可持续发展提供了科学的指导和支持。通过管理经济学的学习和应用，组织能够更好地理解市场规律和竞争态势，制定合理的战略和决策，优化资源配置，提高生产效率和管理水平，从而在激烈的市场竞争中获得优势。</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详细描述</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927123" y="1247319"/>
            <a:ext cx="4955536" cy="4778362"/>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81315" y="1247319"/>
            <a:ext cx="4955536" cy="4778362"/>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83086" y="1565017"/>
            <a:ext cx="4215069"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5" name="TextBox 5"/>
          <p:cNvSpPr txBox="1"/>
          <p:nvPr/>
        </p:nvSpPr>
        <p:spPr>
          <a:xfrm>
            <a:off x="1283086" y="2639994"/>
            <a:ext cx="4292478" cy="3124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管理经济学在各个领域都有广泛的应用，包括但不限于制造业、服务业、金融业等。</a:t>
            </a:r>
          </a:p>
        </p:txBody>
      </p:sp>
      <p:sp>
        <p:nvSpPr>
          <p:cNvPr id="6" name="TextBox 6"/>
          <p:cNvSpPr txBox="1"/>
          <p:nvPr/>
        </p:nvSpPr>
        <p:spPr>
          <a:xfrm>
            <a:off x="6612844" y="1565017"/>
            <a:ext cx="4219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7" name="TextBox 7"/>
          <p:cNvSpPr txBox="1"/>
          <p:nvPr/>
        </p:nvSpPr>
        <p:spPr>
          <a:xfrm>
            <a:off x="6612844" y="2639994"/>
            <a:ext cx="4295775" cy="314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管理经济学在各个领域都有广泛的应用。在制造业中，管理经济学可以帮助企业制定生产计划、优化生产流程和提高产品质量。在服务业中，管理经济学可以帮助企业制定市场策略、提高服务质量和客户满意度。在金融业中，管理经济学可以帮助金融机构评估投资风险、制定资产配置方案和风险管理策略。此外，管理经济学还可以应用于政府机构、非营利组织等各类组织中，帮助组织实现其目标和可持续发展。</a:t>
            </a:r>
          </a:p>
        </p:txBody>
      </p:sp>
      <p:sp>
        <p:nvSpPr>
          <p:cNvPr id="8" name="AutoShape 8"/>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管理经济学的应用领域</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77998" y="1412932"/>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6276714" y="1412932"/>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02</a:t>
            </a:r>
          </a:p>
        </p:txBody>
      </p:sp>
      <p:sp>
        <p:nvSpPr>
          <p:cNvPr id="4" name="TextBox 4"/>
          <p:cNvSpPr txBox="1"/>
          <p:nvPr/>
        </p:nvSpPr>
        <p:spPr>
          <a:xfrm>
            <a:off x="2808922" y="2995857"/>
            <a:ext cx="6574155" cy="18059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accent1">
                    <a:alpha val="100000"/>
                  </a:schemeClr>
                </a:solidFill>
                <a:latin typeface="Microsoft Yahei"/>
                <a:ea typeface="Microsoft Yahei"/>
                <a:cs typeface="Microsoft Yahei"/>
              </a:rPr>
              <a:t>微观经济学基础</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供给曲线</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描述在一定价格水平下生产者愿意并能够提供的商品数量。</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市场均衡</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当需求和供给相交时，市场达到均衡状态，此时的价格为均衡价格，对应的商品数量为均衡数量。</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需求曲线</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描述在一定价格水平下消费者愿意并能够购买的商品数量。</a:t>
            </a:r>
          </a:p>
        </p:txBody>
      </p:sp>
      <p:pic>
        <p:nvPicPr>
          <p:cNvPr id="10" name="Picture 10"/>
          <p:cNvPicPr>
            <a:picLocks noChangeAspect="1"/>
          </p:cNvPicPr>
          <p:nvPr/>
        </p:nvPicPr>
        <p:blipFill>
          <a:blip r:embed="rId2"/>
          <a:srcRect t="5444" b="5444"/>
          <a:stretch>
            <a:fillRect/>
          </a:stretch>
        </p:blipFill>
        <p:spPr>
          <a:xfrm>
            <a:off x="869006" y="1293634"/>
            <a:ext cx="4563025" cy="4563024"/>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需求与供给</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市场中存在大量的小规模生产者，每个生产者对市场价格的影响微乎其微。</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完全竞争市场</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75" r="16675"/>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垄断市场</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竞争策略</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只有一个生产者提供产品，其他所有生产者都无法进入市场。</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生产者通过差异化、价格竞争、广告等手段来吸引消费者。</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市场结构与竞争策略</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短期内固定成本和变动成本的变化规律。</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短期成本</a:t>
            </a:r>
          </a:p>
        </p:txBody>
      </p:sp>
      <p:pic>
        <p:nvPicPr>
          <p:cNvPr id="5" name="Picture 5"/>
          <p:cNvPicPr>
            <a:picLocks noChangeAspect="1"/>
          </p:cNvPicPr>
          <p:nvPr/>
        </p:nvPicPr>
        <p:blipFill>
          <a:blip r:embed="rId2"/>
          <a:srcRect l="8125" r="8125"/>
          <a:stretch>
            <a:fillRect/>
          </a:stretch>
        </p:blipFill>
        <p:spPr>
          <a:xfrm>
            <a:off x="6096000" y="1153983"/>
            <a:ext cx="5194483"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长期内所有成本的变化规律。</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长期成本</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生产者根据成本和市场需求来决定最优产量。</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产量决策</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生产成本与产量决策</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https://d.book118.com/917031045061006026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59</Paragraphs>
  <Slides>11</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11</vt:i4>
      </vt:variant>
    </vt:vector>
  </HeadingPairs>
  <TitlesOfParts>
    <vt:vector baseType="lpstr" size="15">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2024-08-31T12:00:17.256</cp:lastPrinted>
  <dcterms:created xsi:type="dcterms:W3CDTF">2024-08-31T04:00:17Z</dcterms:created>
  <dcterms:modified xsi:type="dcterms:W3CDTF">2024-08-31T04:00:19Z</dcterms:modified>
</cp:coreProperties>
</file>