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70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90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BD497-0936-47CA-B4E3-DC02FE3A9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376090-888F-4EDD-AC0E-18B878050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C1B3C-EF51-48B8-B581-9E94FA70B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ED379D-1AEC-4528-8B4A-54E8C02F0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0242CD-F841-45FD-84CE-3CB8DF55C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17A560-C610-44C2-A196-196CA09F4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EF9C11-F563-4BED-B54F-C8421A0D7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D2B3DE-399E-4EA9-ADD7-EE6F7B4FAB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BB0AFA-0078-4EF0-829F-DD56A86A9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41407-B22B-44D1-B324-89C51EA6A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1DE92-93F0-459D-BA30-8779D397E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860" r:id="rId2"/>
    <p:sldLayoutId id="2147484861" r:id="rId3"/>
    <p:sldLayoutId id="2147484862" r:id="rId4"/>
    <p:sldLayoutId id="2147484863" r:id="rId5"/>
    <p:sldLayoutId id="2147484864" r:id="rId6"/>
    <p:sldLayoutId id="2147484865" r:id="rId7"/>
    <p:sldLayoutId id="2147484866" r:id="rId8"/>
    <p:sldLayoutId id="2147484867" r:id="rId9"/>
    <p:sldLayoutId id="2147484868" r:id="rId10"/>
    <p:sldLayoutId id="214748486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3112213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商业计划书制作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商业计划书的公司介绍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商业计划书的业务模式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商业计划书的财务预测与融资需求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商业计划书的执行摘要与附件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商业计划书概述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商业计划书的市场分析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商业计划书概述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https://d.book118.com/917031122130006026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微软雅黑</vt:lpstr>
      <vt:lpstr>Calibri Light</vt:lpstr>
      <vt:lpstr>+中文标题</vt:lpstr>
      <vt:lpstr>Office Theme</vt:lpstr>
      <vt:lpstr>商业计划书制作</vt:lpstr>
      <vt:lpstr>目录</vt:lpstr>
      <vt:lpstr>商业计划书概述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2024-08-31T22:16:19.988</cp:lastPrinted>
  <dcterms:created xsi:type="dcterms:W3CDTF">2024-08-31T14:16:20Z</dcterms:created>
  <dcterms:modified xsi:type="dcterms:W3CDTF">2024-08-31T14:16:21Z</dcterms:modified>
</cp:coreProperties>
</file>