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9D3A0A3-C8FC-4D40-92E3-83B19661A8D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D43BA-6A04-4B01-BD37-B7F8BEA95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DEC96-F1A0-45D3-BB78-63A5F1848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3D67A-8B59-4F5E-86B0-14F7598F0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513A6-EDE6-4F49-844B-1A253F963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B495A7-DF85-4F92-998C-419C1EA19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926C51-7BC3-4EB6-9243-CE2F72D1F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C3538D-B6A4-4EC5-8373-FA37C2133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B2B8B-0746-4841-8D66-548B49E08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58F94-5A6A-41CA-ABFA-171CDE47E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71C11-6367-4607-9C69-D97F972DC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0A0DA-386C-40B1-9F17-4B94D43EF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1DBDEB5-7343-4CE0-B8F9-EABD9F7316B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2F5C5FF-E70E-4CCB-B18C-1700D0CDA6C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32032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picc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门诊业务查房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picc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术后检查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查房记录的填写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picc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并发症处理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picc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门诊业务查房概述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门诊业务查房是指医生在门诊诊室进行查房，了解病人的病情、治疗情况和疗效，以及给予进一步的诊疗建议和指导。在日常门诊工作中，查房是医生了解病情、指导治疗方案、提高治疗效果的重要环节。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门诊业务查房的流程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门诊业务查房的流程包括接诊患者、查看病历、询问病史、体格检查、辅助检查、诊断、治疗建议和回访等环节。医生需要逐一完成这些环节，全面了解患者病情，制定合理的治疗方案，并对病情进行跟踪管理。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临床技能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医生要具备扎实的临床技能，能够准确判断病情，制定有效的治疗方案。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诊断能力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医生需要具备较强的诊断能力，能够快速准确地诊断不同类型的疾病。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治疗方案制定能力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医生要能够根据患者病情制定个性化的治疗方案，并能进行有效的治疗。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门诊业务查房的工作要求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良好的沟通能力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医生需要与患者建立良好的沟通，听取患者意见，在治疗过程中进行有效沟通。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94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95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196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197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picc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术后检查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PICC</a:t>
            </a: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术后检查内容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PICC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术后病人需进行检查，包括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PICC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通畅情况、局部感染情况、血管炎症情况和皮肤情况等。检查结果对病人的康复至关重要。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6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综合评估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1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通畅情况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PICC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导管是否通畅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观察输液情况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感染情况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观察有无局部红肿渗液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咨询病人有无发热症状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血管炎症情况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观察皮肤血管情况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了解病人有无局部麻木情况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皮肤情况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PICC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插管部位皮肤情况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观察是否有皮肤破损情况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查房记录的填写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查房记录的格式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4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查房记录是医生对病人进行查房后的记录表，内容通常包括病人基本信息、查房时间、主诉、体格检查、诊断意见、治疗方案、医嘱等内容。这些信息是确保医疗质量和病人安全的重要依据。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6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查房记录的规范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规范的查房记录应该包括医生的签名、记录日期和记录项目，以确保信息的完整性和可追溯性。规范的填写能够减少误解和提高沟通效率，有助于医生之间的协作和提供给病人的医疗服务质量。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https://d.book118.com/917032032033006054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picc门诊业务查房</vt:lpstr>
      <vt:lpstr>目录</vt:lpstr>
      <vt:lpstr>第一章 简介</vt:lpstr>
      <vt:lpstr>门诊业务查房概述</vt:lpstr>
      <vt:lpstr> </vt:lpstr>
      <vt:lpstr>门诊业务查房的工作要求</vt:lpstr>
      <vt:lpstr>第2章 picc术后检查</vt:lpstr>
      <vt:lpstr> </vt:lpstr>
      <vt:lpstr>综合评估</vt:lpstr>
      <vt:lpstr>第3章 查房记录的填写</vt:lpstr>
      <vt:lpstr>查房记录的格式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2024-09-28T09:46:06.564</cp:lastPrinted>
  <dcterms:created xsi:type="dcterms:W3CDTF">2024-09-28T01:46:06Z</dcterms:created>
  <dcterms:modified xsi:type="dcterms:W3CDTF">2024-09-28T01:46:08Z</dcterms:modified>
</cp:coreProperties>
</file>