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D33B5-7D1B-44DD-8DA3-2F3F90DED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6F39C-9BA0-4FA3-93C0-2D62BBB6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592D2-8CCC-420B-9633-1DD9A9FC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CE7C4-A3E0-46EC-B1FA-2B1B6F60E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EC3F1-3DCE-4A5C-ACA5-796C227A3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45711-3ADF-4A85-8AE9-6BCD3B47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EA0AC-173D-4150-B92F-075F21FB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48CF8-5B77-46FD-B438-43F4E5AB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C7786-F66A-4EE7-BD29-977B73FC6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B29FB-583C-4270-BB4A-6EB59810E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6DF8D-2F6C-4A25-9EDE-87AA85FE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32050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识别潜在的社会稳定风险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通过对社会、经济、政治等多方面的分析，识别可能对社会稳定造成不利影响的潜在风险。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预防和应对风险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制定相应的预防和应对措施，以降低风险发生的可能性和影响程度，保障社会稳定。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通过风险评估，为政策制定和决策提供科学依据，推动社会、经济、环境的可持续发展。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社会领域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政治领域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包括民族、宗教、文化、教育、卫生等方面，评估这些领域内的潜在风险及其对社会稳定的影响。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包括政府治理、法制建设、公共安全等方面，评估政治体制、政策调整等因素对社会稳定的作用。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涉及财政、金融、产业、就业等方面，分析经济波动、市场变化等因素对社会稳定的影响。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着眼于生态环境、自然资源等方面，探讨环境问题对社会稳定产生的直接或间接影响。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社会稳定风险识别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评估政治体制、政府政策以及政治力量的稳定性和连续性。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政权稳定性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考察社会治安状况，包括犯罪率、暴力事件等。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分析公众对政治事务的参与程度以及政治表达的自由度。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政治参与度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评估经济增长速度、稳定性和可持续性。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考察就业率、失业率以及劳动力市场的稳定性。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分析财政赤字、债务水平以及金融体系的稳健性。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财政金融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评估社会保障体系的覆盖率和保障水平。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考察教育资源分配、教育机会均等等问题。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分析医疗卫生服务的质量、可及性和公平性。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评估社会主流价值观念及其对社会稳定的影响。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分析媒体在信息传播、舆论引导方面的作用及其对社会稳定的影响。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考察文化多样性对社会凝聚力的影响。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社会稳定风险分析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包括经济下行、失业率上升、物价波动等，可能导致民众生活压力增大，引发社会不满。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政府政策调整、官员腐败、政治体制问题等可能引发民众对政治体系的不信任，进而产生社会稳定风险。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教育、医疗、住房等民生问题长期得不到有效解决，容易积累社会矛盾，形成社会稳定风险。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民族、宗教、语言等文化差异处理不当，可能引发民族矛盾和冲突，影响社会稳定。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社会稳定风险可能导致投资环境恶化，企业信心不足，进而影响经济增长。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对经济的影响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社会稳定风险可能损害政府形象，降低政府公信力，甚至引发政治危机。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对政治的影响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社会稳定风险可能加剧社会分化，破坏社会秩序，影响社会和谐。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社会稳定风险可能导致个人安全感降低，心理压力增大，生活质量下降。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风险影响分析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https://d.book118.com/917032050063006041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2024-09-14T04:39:08.497</cp:lastPrinted>
  <dcterms:created xsi:type="dcterms:W3CDTF">2024-09-13T20:39:08Z</dcterms:created>
  <dcterms:modified xsi:type="dcterms:W3CDTF">2024-09-13T20:39:10Z</dcterms:modified>
</cp:coreProperties>
</file>