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5294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1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tags" Target="tags/tag242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83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85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7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33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35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37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.xml" /><Relationship Id="rId2" Type="http://schemas.openxmlformats.org/officeDocument/2006/relationships/tags" Target="../tags/tag11.xml" /><Relationship Id="rId3" Type="http://schemas.openxmlformats.org/officeDocument/2006/relationships/tags" Target="../tags/tag12.xml" /><Relationship Id="rId4" Type="http://schemas.openxmlformats.org/officeDocument/2006/relationships/tags" Target="../tags/tag13.xml" /><Relationship Id="rId5" Type="http://schemas.openxmlformats.org/officeDocument/2006/relationships/tags" Target="../tags/tag14.xml" /><Relationship Id="rId6" Type="http://schemas.openxmlformats.org/officeDocument/2006/relationships/tags" Target="../tags/tag15.xml" /><Relationship Id="rId7" Type="http://schemas.openxmlformats.org/officeDocument/2006/relationships/tags" Target="../tags/tag16.xml" /><Relationship Id="rId8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7.xml" /><Relationship Id="rId2" Type="http://schemas.openxmlformats.org/officeDocument/2006/relationships/tags" Target="../tags/tag18.xml" /><Relationship Id="rId3" Type="http://schemas.openxmlformats.org/officeDocument/2006/relationships/tags" Target="../tags/tag19.xml" /><Relationship Id="rId4" Type="http://schemas.openxmlformats.org/officeDocument/2006/relationships/tags" Target="../tags/tag20.xml" /><Relationship Id="rId5" Type="http://schemas.openxmlformats.org/officeDocument/2006/relationships/tags" Target="../tags/tag21.xml" /><Relationship Id="rId6" Type="http://schemas.openxmlformats.org/officeDocument/2006/relationships/tags" Target="../tags/tag22.xml" /><Relationship Id="rId7" Type="http://schemas.openxmlformats.org/officeDocument/2006/relationships/tags" Target="../tags/tag23.xml" /><Relationship Id="rId8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4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25.xml" /><Relationship Id="rId3" Type="http://schemas.openxmlformats.org/officeDocument/2006/relationships/tags" Target="../tags/tag26.xml" /><Relationship Id="rId4" Type="http://schemas.openxmlformats.org/officeDocument/2006/relationships/tags" Target="../tags/tag27.xml" /><Relationship Id="rId5" Type="http://schemas.openxmlformats.org/officeDocument/2006/relationships/tags" Target="../tags/tag28.xml" /><Relationship Id="rId6" Type="http://schemas.openxmlformats.org/officeDocument/2006/relationships/tags" Target="../tags/tag29.xml" /><Relationship Id="rId7" Type="http://schemas.openxmlformats.org/officeDocument/2006/relationships/tags" Target="../tags/tag30.xml" /><Relationship Id="rId8" Type="http://schemas.openxmlformats.org/officeDocument/2006/relationships/tags" Target="../tags/tag31.xml" /><Relationship Id="rId9" Type="http://schemas.openxmlformats.org/officeDocument/2006/relationships/tags" Target="../tags/tag3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3.xml" /><Relationship Id="rId2" Type="http://schemas.openxmlformats.org/officeDocument/2006/relationships/tags" Target="../tags/tag34.xml" /><Relationship Id="rId3" Type="http://schemas.openxmlformats.org/officeDocument/2006/relationships/tags" Target="../tags/tag35.xml" /><Relationship Id="rId4" Type="http://schemas.openxmlformats.org/officeDocument/2006/relationships/tags" Target="../tags/tag36.xml" /><Relationship Id="rId5" Type="http://schemas.openxmlformats.org/officeDocument/2006/relationships/tags" Target="../tags/tag37.xml" /><Relationship Id="rId6" Type="http://schemas.openxmlformats.org/officeDocument/2006/relationships/tags" Target="../tags/tag38.xml" /><Relationship Id="rId7" Type="http://schemas.openxmlformats.org/officeDocument/2006/relationships/tags" Target="../tags/tag39.xml" /><Relationship Id="rId8" Type="http://schemas.openxmlformats.org/officeDocument/2006/relationships/tags" Target="../tags/tag40.xml" /><Relationship Id="rId9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1.xml" /><Relationship Id="rId10" Type="http://schemas.openxmlformats.org/officeDocument/2006/relationships/tags" Target="../tags/tag50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42.xml" /><Relationship Id="rId3" Type="http://schemas.openxmlformats.org/officeDocument/2006/relationships/tags" Target="../tags/tag43.xml" /><Relationship Id="rId4" Type="http://schemas.openxmlformats.org/officeDocument/2006/relationships/tags" Target="../tags/tag44.xml" /><Relationship Id="rId5" Type="http://schemas.openxmlformats.org/officeDocument/2006/relationships/tags" Target="../tags/tag45.xml" /><Relationship Id="rId6" Type="http://schemas.openxmlformats.org/officeDocument/2006/relationships/tags" Target="../tags/tag46.xml" /><Relationship Id="rId7" Type="http://schemas.openxmlformats.org/officeDocument/2006/relationships/tags" Target="../tags/tag47.xml" /><Relationship Id="rId8" Type="http://schemas.openxmlformats.org/officeDocument/2006/relationships/tags" Target="../tags/tag48.xml" /><Relationship Id="rId9" Type="http://schemas.openxmlformats.org/officeDocument/2006/relationships/tags" Target="../tags/tag49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1.xml" /><Relationship Id="rId2" Type="http://schemas.openxmlformats.org/officeDocument/2006/relationships/tags" Target="../tags/tag52.xml" /><Relationship Id="rId3" Type="http://schemas.openxmlformats.org/officeDocument/2006/relationships/tags" Target="../tags/tag53.xml" /><Relationship Id="rId4" Type="http://schemas.openxmlformats.org/officeDocument/2006/relationships/tags" Target="../tags/tag54.xml" /><Relationship Id="rId5" Type="http://schemas.openxmlformats.org/officeDocument/2006/relationships/tags" Target="../tags/tag55.xml" /><Relationship Id="rId6" Type="http://schemas.openxmlformats.org/officeDocument/2006/relationships/tags" Target="../tags/tag56.xml" /><Relationship Id="rId7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7.xml" /><Relationship Id="rId2" Type="http://schemas.openxmlformats.org/officeDocument/2006/relationships/tags" Target="../tags/tag58.xml" /><Relationship Id="rId3" Type="http://schemas.openxmlformats.org/officeDocument/2006/relationships/tags" Target="../tags/tag59.xml" /><Relationship Id="rId4" Type="http://schemas.openxmlformats.org/officeDocument/2006/relationships/tags" Target="../tags/tag60.xml" /><Relationship Id="rId5" Type="http://schemas.openxmlformats.org/officeDocument/2006/relationships/tags" Target="../tags/tag61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2.xml" /><Relationship Id="rId2" Type="http://schemas.openxmlformats.org/officeDocument/2006/relationships/tags" Target="../tags/tag63.xml" /><Relationship Id="rId3" Type="http://schemas.openxmlformats.org/officeDocument/2006/relationships/tags" Target="../tags/tag64.xml" /><Relationship Id="rId4" Type="http://schemas.openxmlformats.org/officeDocument/2006/relationships/tags" Target="../tags/tag65.xml" /><Relationship Id="rId5" Type="http://schemas.openxmlformats.org/officeDocument/2006/relationships/tags" Target="../tags/tag66.xml" /><Relationship Id="rId6" Type="http://schemas.openxmlformats.org/officeDocument/2006/relationships/tags" Target="../tags/tag67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8.xml" /><Relationship Id="rId2" Type="http://schemas.openxmlformats.org/officeDocument/2006/relationships/tags" Target="../tags/tag69.xml" /><Relationship Id="rId3" Type="http://schemas.openxmlformats.org/officeDocument/2006/relationships/tags" Target="../tags/tag70.xml" /><Relationship Id="rId4" Type="http://schemas.openxmlformats.org/officeDocument/2006/relationships/tags" Target="../tags/tag71.xml" /><Relationship Id="rId5" Type="http://schemas.openxmlformats.org/officeDocument/2006/relationships/tags" Target="../tags/tag72.xml" /><Relationship Id="rId6" Type="http://schemas.openxmlformats.org/officeDocument/2006/relationships/tags" Target="../tags/tag73.xml" /><Relationship Id="rId7" Type="http://schemas.openxmlformats.org/officeDocument/2006/relationships/tags" Target="../tags/tag74.xml" /><Relationship Id="rId8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5.xml" /><Relationship Id="rId2" Type="http://schemas.openxmlformats.org/officeDocument/2006/relationships/tags" Target="../tags/tag76.xml" /><Relationship Id="rId3" Type="http://schemas.openxmlformats.org/officeDocument/2006/relationships/tags" Target="../tags/tag77.xml" /><Relationship Id="rId4" Type="http://schemas.openxmlformats.org/officeDocument/2006/relationships/tags" Target="../tags/tag78.xml" /><Relationship Id="rId5" Type="http://schemas.openxmlformats.org/officeDocument/2006/relationships/tags" Target="../tags/tag79.xml" /><Relationship Id="rId6" Type="http://schemas.openxmlformats.org/officeDocument/2006/relationships/tags" Target="../tags/tag80.xml" /><Relationship Id="rId7" Type="http://schemas.openxmlformats.org/officeDocument/2006/relationships/tags" Target="../tags/tag81.xml" /><Relationship Id="rId8" Type="http://schemas.openxmlformats.org/officeDocument/2006/relationships/tags" Target="../tags/tag82.xml" /><Relationship Id="rId9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397C60-C300-4FAF-91F1-756F97663B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C5E165-F189-456D-A878-1DABBD34E2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EF822A-F3F3-4B60-AA40-4B8F8C4162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1E3ACFA-C2CF-461E-B657-4BBC2B0084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1CCAA19-1017-4456-AA47-3BF80E5462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69F6BEC-202A-4A7E-BE98-2DC9A61EBA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03ABF44-6A59-46D9-AA9A-5167EC8911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B65C3D7-0DA7-48FB-BEAE-DEE80627CC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1D0EFD2-20F0-4D8C-B0B8-1C49BABA43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C1C7CA-74C7-4A26-BCA3-4566479165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DDE7FD-3A82-4FDE-99D1-D779A8C89B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0" name="任意多边形 10"/>
          <p:cNvSpPr/>
          <p:nvPr>
            <p:custDataLst>
              <p:tags r:id="rId1"/>
            </p:custDataLst>
          </p:nvPr>
        </p:nvSpPr>
        <p:spPr>
          <a:xfrm>
            <a:off x="0" y="4578350"/>
            <a:ext cx="2159000" cy="2289175"/>
          </a:xfrm>
          <a:custGeom>
            <a:gdLst>
              <a:gd name="adj" fmla="val 21666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3400" h="3605">
                <a:moveTo>
                  <a:pt x="40" y="0"/>
                </a:moveTo>
                <a:cubicBezTo>
                  <a:pt x="1896" y="0"/>
                  <a:pt x="3400" y="1504"/>
                  <a:pt x="3400" y="3360"/>
                </a:cubicBezTo>
                <a:cubicBezTo>
                  <a:pt x="3400" y="3432"/>
                  <a:pt x="3398" y="3504"/>
                  <a:pt x="3393" y="3576"/>
                </a:cubicBezTo>
                <a:lnTo>
                  <a:pt x="3391" y="3605"/>
                </a:lnTo>
                <a:lnTo>
                  <a:pt x="1928" y="3605"/>
                </a:lnTo>
                <a:lnTo>
                  <a:pt x="1929" y="3603"/>
                </a:lnTo>
                <a:cubicBezTo>
                  <a:pt x="1939" y="3523"/>
                  <a:pt x="1944" y="3442"/>
                  <a:pt x="1944" y="3360"/>
                </a:cubicBezTo>
                <a:cubicBezTo>
                  <a:pt x="1944" y="2308"/>
                  <a:pt x="1092" y="1456"/>
                  <a:pt x="40" y="1456"/>
                </a:cubicBezTo>
                <a:lnTo>
                  <a:pt x="0" y="1457"/>
                </a:lnTo>
                <a:lnTo>
                  <a:pt x="0" y="0"/>
                </a:lnTo>
                <a:lnTo>
                  <a:pt x="40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70000"/>
                </a:schemeClr>
              </a:gs>
              <a:gs pos="100000">
                <a:schemeClr val="accent2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charset="-122"/>
            </a:endParaRPr>
          </a:p>
        </p:txBody>
      </p:sp>
      <p:sp>
        <p:nvSpPr>
          <p:cNvPr id="1048672" name="任意多边形 9"/>
          <p:cNvSpPr/>
          <p:nvPr>
            <p:custDataLst>
              <p:tags r:id="rId2"/>
            </p:custDataLst>
          </p:nvPr>
        </p:nvSpPr>
        <p:spPr>
          <a:xfrm>
            <a:off x="8852535" y="3810"/>
            <a:ext cx="3339465" cy="3338195"/>
          </a:xfrm>
          <a:custGeom>
            <a:gdLst>
              <a:gd name="adj" fmla="val 13398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259" h="5257">
                <a:moveTo>
                  <a:pt x="5211" y="0"/>
                </a:moveTo>
                <a:lnTo>
                  <a:pt x="5259" y="0"/>
                </a:lnTo>
                <a:lnTo>
                  <a:pt x="5259" y="1397"/>
                </a:lnTo>
                <a:lnTo>
                  <a:pt x="5211" y="1396"/>
                </a:lnTo>
                <a:cubicBezTo>
                  <a:pt x="3104" y="1396"/>
                  <a:pt x="1396" y="3104"/>
                  <a:pt x="1396" y="5211"/>
                </a:cubicBezTo>
                <a:lnTo>
                  <a:pt x="1397" y="5257"/>
                </a:lnTo>
                <a:lnTo>
                  <a:pt x="0" y="5257"/>
                </a:lnTo>
                <a:lnTo>
                  <a:pt x="0" y="5211"/>
                </a:lnTo>
                <a:cubicBezTo>
                  <a:pt x="0" y="2333"/>
                  <a:pt x="2333" y="0"/>
                  <a:pt x="5211" y="0"/>
                </a:cubicBezTo>
                <a:close/>
              </a:path>
            </a:pathLst>
          </a:custGeom>
          <a:gradFill>
            <a:gsLst>
              <a:gs pos="0">
                <a:schemeClr val="accent1"/>
              </a:gs>
              <a:gs pos="100000">
                <a:schemeClr val="accent1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charset="-122"/>
            </a:endParaRPr>
          </a:p>
        </p:txBody>
      </p:sp>
      <p:sp>
        <p:nvSpPr>
          <p:cNvPr id="1048674" name="任意多边形 14"/>
          <p:cNvSpPr/>
          <p:nvPr>
            <p:custDataLst>
              <p:tags r:id="rId3"/>
            </p:custDataLst>
          </p:nvPr>
        </p:nvSpPr>
        <p:spPr>
          <a:xfrm>
            <a:off x="10189845" y="1349375"/>
            <a:ext cx="2001520" cy="378142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3197" h="6039">
                <a:moveTo>
                  <a:pt x="3020" y="0"/>
                </a:moveTo>
                <a:cubicBezTo>
                  <a:pt x="3072" y="0"/>
                  <a:pt x="3123" y="1"/>
                  <a:pt x="3175" y="4"/>
                </a:cubicBezTo>
                <a:lnTo>
                  <a:pt x="3197" y="5"/>
                </a:lnTo>
                <a:lnTo>
                  <a:pt x="3197" y="6034"/>
                </a:lnTo>
                <a:lnTo>
                  <a:pt x="3175" y="6035"/>
                </a:lnTo>
                <a:cubicBezTo>
                  <a:pt x="3123" y="6038"/>
                  <a:pt x="3072" y="6039"/>
                  <a:pt x="3020" y="6039"/>
                </a:cubicBezTo>
                <a:cubicBezTo>
                  <a:pt x="1352" y="6039"/>
                  <a:pt x="0" y="4687"/>
                  <a:pt x="0" y="3020"/>
                </a:cubicBezTo>
                <a:cubicBezTo>
                  <a:pt x="0" y="1352"/>
                  <a:pt x="1352" y="0"/>
                  <a:pt x="3020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76" name="副标题"/>
          <p:cNvSpPr txBox="1">
            <a:spLocks noGrp="1"/>
          </p:cNvSpPr>
          <p:nvPr>
            <p:ph type="body" idx="3" hasCustomPrompt="1"/>
            <p:custDataLst>
              <p:tags r:id="rId4"/>
            </p:custDataLst>
          </p:nvPr>
        </p:nvSpPr>
        <p:spPr>
          <a:xfrm>
            <a:off x="1437005" y="3160395"/>
            <a:ext cx="7401560" cy="63500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200" normalizeH="0" baseline="0" noProof="1">
                <a:solidFill>
                  <a:schemeClr val="tx1"/>
                </a:solidFill>
                <a:latin typeface="+mj-ea"/>
                <a:ea typeface="+mj-ea"/>
                <a:cs typeface="+mj-lt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78" name="标题"/>
          <p:cNvSpPr txBox="1">
            <a:spLocks noGrp="1"/>
          </p:cNvSpPr>
          <p:nvPr>
            <p:ph type="title" idx="2" hasCustomPrompt="1"/>
            <p:custDataLst>
              <p:tags r:id="rId5"/>
            </p:custDataLst>
          </p:nvPr>
        </p:nvSpPr>
        <p:spPr>
          <a:xfrm>
            <a:off x="1437005" y="925830"/>
            <a:ext cx="7395845" cy="2234565"/>
          </a:xfrm>
          <a:prstGeom prst="rect">
            <a:avLst/>
          </a:prstGeom>
        </p:spPr>
        <p:txBody>
          <a:bodyPr wrap="square" lIns="91440" tIns="45720" rIns="91440" bIns="4572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40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80" name="署名"/>
          <p:cNvSpPr>
            <a:spLocks noGrp="1"/>
          </p:cNvSpPr>
          <p:nvPr>
            <p:ph type="body" idx="1" hasCustomPrompt="1"/>
            <p:custDataLst>
              <p:tags r:id="rId6"/>
            </p:custDataLst>
          </p:nvPr>
        </p:nvSpPr>
        <p:spPr>
          <a:xfrm>
            <a:off x="1520825" y="3798570"/>
            <a:ext cx="1886585" cy="440690"/>
          </a:xfrm>
          <a:prstGeom prst="roundRect">
            <a:avLst>
              <a:gd name="adj" fmla="val 22138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alpha val="60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1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n-lt"/>
                <a:ea typeface="+mn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682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4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6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8" name="任意多边形 9"/>
          <p:cNvSpPr/>
          <p:nvPr>
            <p:custDataLst>
              <p:tags r:id="rId1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690" name="同心圆 8"/>
          <p:cNvSpPr/>
          <p:nvPr>
            <p:custDataLst>
              <p:tags r:id="rId2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692" name="正文"/>
          <p:cNvSpPr txBox="1">
            <a:spLocks noGrp="1"/>
          </p:cNvSpPr>
          <p:nvPr>
            <p:ph idx="2" hasCustomPrompt="1"/>
            <p:custDataLst>
              <p:tags r:id="rId3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rgbClr val="E8898D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Arial" pitchFamily="34" charset="0"/>
                <a:ea typeface="微软雅黑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Arial" pitchFamily="34" charset="0"/>
                <a:ea typeface="微软雅黑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Arial" pitchFamily="34" charset="0"/>
                <a:ea typeface="微软雅黑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Arial" pitchFamily="34" charset="0"/>
                <a:ea typeface="微软雅黑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rgbClr val="E8898D"/>
              </a:buClr>
            </a:pPr>
            <a:r>
              <a:rPr>
                <a:sym typeface="+mn-ea"/>
              </a:rPr>
              <a:t>单击此处添加文本内容。</a:t>
            </a:r>
            <a:endParaRPr>
              <a:sym typeface="+mn-ea"/>
            </a:endParaRPr>
          </a:p>
        </p:txBody>
      </p:sp>
      <p:sp>
        <p:nvSpPr>
          <p:cNvPr id="1048694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46430" y="396240"/>
            <a:ext cx="10930890" cy="64452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96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8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0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702" name="椭圆 7"/>
          <p:cNvSpPr/>
          <p:nvPr>
            <p:custDataLst>
              <p:tags r:id="rId1"/>
            </p:custDataLst>
          </p:nvPr>
        </p:nvSpPr>
        <p:spPr>
          <a:xfrm>
            <a:off x="1219200" y="2804795"/>
            <a:ext cx="2362200" cy="2362200"/>
          </a:xfrm>
          <a:prstGeom prst="ellipse">
            <a:avLst/>
          </a:prstGeom>
          <a:gradFill>
            <a:gsLst>
              <a:gs pos="0">
                <a:schemeClr val="accent2">
                  <a:alpha val="0"/>
                </a:schemeClr>
              </a:gs>
              <a:gs pos="100000">
                <a:schemeClr val="accent2">
                  <a:alpha val="2000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cs typeface="微软雅黑" panose="020b0503020204020204" charset="-122"/>
              <a:sym typeface="+mn-ea"/>
            </a:endParaRPr>
          </a:p>
        </p:txBody>
      </p:sp>
      <p:sp>
        <p:nvSpPr>
          <p:cNvPr id="1048704" name="任意多边形 8"/>
          <p:cNvSpPr/>
          <p:nvPr>
            <p:custDataLst>
              <p:tags r:id="rId2"/>
            </p:custDataLst>
          </p:nvPr>
        </p:nvSpPr>
        <p:spPr>
          <a:xfrm rot="16440000">
            <a:off x="9155434" y="3942808"/>
            <a:ext cx="3194084" cy="2813788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0" h="4431">
                <a:moveTo>
                  <a:pt x="1424" y="0"/>
                </a:moveTo>
                <a:cubicBezTo>
                  <a:pt x="3415" y="0"/>
                  <a:pt x="5030" y="1614"/>
                  <a:pt x="5030" y="3606"/>
                </a:cubicBezTo>
                <a:cubicBezTo>
                  <a:pt x="5030" y="3839"/>
                  <a:pt x="5007" y="4067"/>
                  <a:pt x="4965" y="4288"/>
                </a:cubicBezTo>
                <a:lnTo>
                  <a:pt x="4959" y="4320"/>
                </a:lnTo>
                <a:lnTo>
                  <a:pt x="3372" y="4431"/>
                </a:lnTo>
                <a:lnTo>
                  <a:pt x="3373" y="4429"/>
                </a:lnTo>
                <a:cubicBezTo>
                  <a:pt x="3480" y="4176"/>
                  <a:pt x="3539" y="3898"/>
                  <a:pt x="3539" y="3606"/>
                </a:cubicBezTo>
                <a:cubicBezTo>
                  <a:pt x="3539" y="2437"/>
                  <a:pt x="2592" y="1490"/>
                  <a:pt x="1424" y="1490"/>
                </a:cubicBezTo>
                <a:cubicBezTo>
                  <a:pt x="931" y="1490"/>
                  <a:pt x="478" y="1659"/>
                  <a:pt x="118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1" y="283"/>
                </a:lnTo>
                <a:cubicBezTo>
                  <a:pt x="452" y="101"/>
                  <a:pt x="926" y="0"/>
                  <a:pt x="1424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20000"/>
                </a:schemeClr>
              </a:gs>
              <a:gs pos="100000">
                <a:schemeClr val="accent1">
                  <a:alpha val="0"/>
                </a:schemeClr>
              </a:gs>
            </a:gsLst>
            <a:lin ang="16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06" name="副标题"/>
          <p:cNvSpPr txBox="1">
            <a:spLocks noGrp="1"/>
          </p:cNvSpPr>
          <p:nvPr>
            <p:ph type="body" idx="2" hasCustomPrompt="1"/>
            <p:custDataLst>
              <p:tags r:id="rId3"/>
            </p:custDataLst>
          </p:nvPr>
        </p:nvSpPr>
        <p:spPr>
          <a:xfrm>
            <a:off x="844550" y="3491865"/>
            <a:ext cx="1717040" cy="1440180"/>
          </a:xfrm>
          <a:prstGeom prst="rect">
            <a:avLst/>
          </a:prstGeom>
          <a:noFill/>
        </p:spPr>
        <p:txBody>
          <a:bodyPr vert="horz" wrap="square" lIns="144145" tIns="45720" rIns="91440" bIns="45720" rtlCol="0" anchor="t">
            <a:normAutofit/>
          </a:bodyPr>
          <a:lstStyle>
            <a:lvl1pPr marL="0" marR="0" lvl="0" algn="dist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800" b="0" i="0" u="none" strike="noStrike" kern="1200" cap="none" spc="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dist">
              <a:buClrTx/>
              <a:buSzTx/>
              <a:buFontTx/>
            </a:pPr>
            <a:r>
              <a:rPr err="1">
                <a:sym typeface="+mn-ea"/>
              </a:rPr>
              <a:t>编辑副标题</a:t>
            </a:r>
            <a:endParaRPr>
              <a:sym typeface="+mn-ea"/>
            </a:endParaRPr>
          </a:p>
        </p:txBody>
      </p:sp>
      <p:sp>
        <p:nvSpPr>
          <p:cNvPr id="1048708" name="标题"/>
          <p:cNvSpPr txBox="1">
            <a:spLocks noGrp="1"/>
          </p:cNvSpPr>
          <p:nvPr>
            <p:ph type="title" idx="1" hasCustomPrompt="1"/>
            <p:custDataLst>
              <p:tags r:id="rId4"/>
            </p:custDataLst>
          </p:nvPr>
        </p:nvSpPr>
        <p:spPr bwMode="auto">
          <a:xfrm>
            <a:off x="844550" y="1139825"/>
            <a:ext cx="2171065" cy="2350770"/>
          </a:xfrm>
          <a:prstGeom prst="rect">
            <a:avLst/>
          </a:prstGeom>
        </p:spPr>
        <p:txBody>
          <a:bodyPr wrap="square" lIns="91440" tIns="45720" rIns="91440" bIns="4572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4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sp>
        <p:nvSpPr>
          <p:cNvPr id="1048710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2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4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16" name="任意多边形 8"/>
          <p:cNvSpPr/>
          <p:nvPr>
            <p:custDataLst>
              <p:tags r:id="rId1"/>
            </p:custDataLst>
          </p:nvPr>
        </p:nvSpPr>
        <p:spPr>
          <a:xfrm flipH="1">
            <a:off x="10045700" y="4570095"/>
            <a:ext cx="2159000" cy="2289175"/>
          </a:xfrm>
          <a:custGeom>
            <a:gdLst>
              <a:gd name="adj" fmla="val 21666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3400" h="3605">
                <a:moveTo>
                  <a:pt x="40" y="0"/>
                </a:moveTo>
                <a:cubicBezTo>
                  <a:pt x="1896" y="0"/>
                  <a:pt x="3400" y="1504"/>
                  <a:pt x="3400" y="3360"/>
                </a:cubicBezTo>
                <a:cubicBezTo>
                  <a:pt x="3400" y="3432"/>
                  <a:pt x="3398" y="3504"/>
                  <a:pt x="3393" y="3576"/>
                </a:cubicBezTo>
                <a:lnTo>
                  <a:pt x="3391" y="3605"/>
                </a:lnTo>
                <a:lnTo>
                  <a:pt x="1928" y="3605"/>
                </a:lnTo>
                <a:lnTo>
                  <a:pt x="1929" y="3603"/>
                </a:lnTo>
                <a:cubicBezTo>
                  <a:pt x="1939" y="3523"/>
                  <a:pt x="1944" y="3442"/>
                  <a:pt x="1944" y="3360"/>
                </a:cubicBezTo>
                <a:cubicBezTo>
                  <a:pt x="1944" y="2308"/>
                  <a:pt x="1092" y="1456"/>
                  <a:pt x="40" y="1456"/>
                </a:cubicBezTo>
                <a:lnTo>
                  <a:pt x="0" y="1457"/>
                </a:lnTo>
                <a:lnTo>
                  <a:pt x="0" y="0"/>
                </a:lnTo>
                <a:lnTo>
                  <a:pt x="40" y="0"/>
                </a:lnTo>
                <a:close/>
              </a:path>
            </a:pathLst>
          </a:custGeom>
          <a:gradFill>
            <a:gsLst>
              <a:gs pos="0">
                <a:schemeClr val="accent1">
                  <a:alpha val="60000"/>
                </a:schemeClr>
              </a:gs>
              <a:gs pos="100000">
                <a:schemeClr val="accent1">
                  <a:alpha val="0"/>
                </a:schemeClr>
              </a:gs>
            </a:gsLst>
            <a:lin ang="444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charset="-122"/>
            </a:endParaRPr>
          </a:p>
        </p:txBody>
      </p:sp>
      <p:sp>
        <p:nvSpPr>
          <p:cNvPr id="1048718" name="椭圆 12"/>
          <p:cNvSpPr/>
          <p:nvPr>
            <p:custDataLst>
              <p:tags r:id="rId2"/>
            </p:custDataLst>
          </p:nvPr>
        </p:nvSpPr>
        <p:spPr>
          <a:xfrm>
            <a:off x="9127490" y="967740"/>
            <a:ext cx="685800" cy="685800"/>
          </a:xfrm>
          <a:prstGeom prst="ellipse">
            <a:avLst/>
          </a:prstGeom>
          <a:gradFill>
            <a:gsLst>
              <a:gs pos="0">
                <a:schemeClr val="accent2">
                  <a:alpha val="0"/>
                </a:schemeClr>
              </a:gs>
              <a:gs pos="100000">
                <a:schemeClr val="accent2">
                  <a:alpha val="2000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  <a:sym typeface="+mn-ea"/>
            </a:endParaRPr>
          </a:p>
        </p:txBody>
      </p:sp>
      <p:sp>
        <p:nvSpPr>
          <p:cNvPr id="1048720" name="椭圆 79"/>
          <p:cNvSpPr/>
          <p:nvPr>
            <p:custDataLst>
              <p:tags r:id="rId3"/>
            </p:custDataLst>
          </p:nvPr>
        </p:nvSpPr>
        <p:spPr>
          <a:xfrm>
            <a:off x="982345" y="1607820"/>
            <a:ext cx="2449195" cy="2449830"/>
          </a:xfrm>
          <a:prstGeom prst="ellipse">
            <a:avLst/>
          </a:prstGeom>
          <a:gradFill>
            <a:gsLst>
              <a:gs pos="0">
                <a:schemeClr val="accent2">
                  <a:alpha val="0"/>
                </a:schemeClr>
              </a:gs>
              <a:gs pos="100000">
                <a:schemeClr val="accent2">
                  <a:alpha val="2000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  <a:sym typeface="+mn-ea"/>
            </a:endParaRPr>
          </a:p>
        </p:txBody>
      </p:sp>
      <p:sp>
        <p:nvSpPr>
          <p:cNvPr id="1048722" name="椭圆 17"/>
          <p:cNvSpPr/>
          <p:nvPr>
            <p:custDataLst>
              <p:tags r:id="rId4"/>
            </p:custDataLst>
          </p:nvPr>
        </p:nvSpPr>
        <p:spPr>
          <a:xfrm>
            <a:off x="1117600" y="1723390"/>
            <a:ext cx="484505" cy="484505"/>
          </a:xfrm>
          <a:prstGeom prst="ellipse">
            <a:avLst/>
          </a:prstGeom>
          <a:gradFill>
            <a:gsLst>
              <a:gs pos="0">
                <a:schemeClr val="accent2">
                  <a:alpha val="0"/>
                </a:schemeClr>
              </a:gs>
              <a:gs pos="100000">
                <a:schemeClr val="accent2">
                  <a:alpha val="2000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97500" lnSpcReduction="10000"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  <a:sym typeface="+mn-ea"/>
            </a:endParaRPr>
          </a:p>
        </p:txBody>
      </p:sp>
      <p:sp>
        <p:nvSpPr>
          <p:cNvPr id="1048724" name="节编号"/>
          <p:cNvSpPr>
            <a:spLocks noGrp="1"/>
          </p:cNvSpPr>
          <p:nvPr>
            <p:ph type="body" idx="2" hasCustomPrompt="1"/>
            <p:custDataLst>
              <p:tags r:id="rId5"/>
            </p:custDataLst>
          </p:nvPr>
        </p:nvSpPr>
        <p:spPr>
          <a:xfrm>
            <a:off x="2389505" y="4144010"/>
            <a:ext cx="1917700" cy="488950"/>
          </a:xfrm>
          <a:prstGeom prst="roundRect">
            <a:avLst>
              <a:gd name="adj" fmla="val 24893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alpha val="60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1" i="0" u="none" strike="noStrike" kern="1200" cap="none" spc="100" normalizeH="0" baseline="0" noProof="1">
                <a:solidFill>
                  <a:schemeClr val="bg1"/>
                </a:solidFill>
                <a:latin typeface="+mn-lt"/>
                <a:ea typeface="+mn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编辑节编号</a:t>
            </a:r>
            <a:endParaRPr>
              <a:sym typeface="+mn-ea"/>
            </a:endParaRPr>
          </a:p>
        </p:txBody>
      </p:sp>
      <p:sp>
        <p:nvSpPr>
          <p:cNvPr id="1048726" name="标题"/>
          <p:cNvSpPr txBox="1">
            <a:spLocks noGrp="1"/>
          </p:cNvSpPr>
          <p:nvPr>
            <p:ph type="title" idx="1"/>
            <p:custDataLst>
              <p:tags r:id="rId6"/>
            </p:custDataLst>
          </p:nvPr>
        </p:nvSpPr>
        <p:spPr>
          <a:xfrm>
            <a:off x="2348230" y="1383030"/>
            <a:ext cx="8107680" cy="204533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4800" b="1" i="0" u="none" strike="noStrike" kern="1200" cap="none" spc="40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28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0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2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34" name="任意多边形 11"/>
          <p:cNvSpPr/>
          <p:nvPr>
            <p:custDataLst>
              <p:tags r:id="rId1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36" name="正文"/>
          <p:cNvSpPr txBox="1">
            <a:spLocks noGrp="1"/>
          </p:cNvSpPr>
          <p:nvPr>
            <p:ph idx="4"/>
            <p:custDataLst>
              <p:tags r:id="rId2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8" name="正文"/>
          <p:cNvSpPr txBox="1">
            <a:spLocks noGrp="1"/>
          </p:cNvSpPr>
          <p:nvPr>
            <p:ph idx="3"/>
            <p:custDataLst>
              <p:tags r:id="rId3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0" name="同心圆 8"/>
          <p:cNvSpPr/>
          <p:nvPr>
            <p:custDataLst>
              <p:tags r:id="rId4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42" name="标题"/>
          <p:cNvSpPr txBox="1">
            <a:spLocks noGrp="1"/>
          </p:cNvSpPr>
          <p:nvPr>
            <p:ph type="title" idx="1"/>
            <p:custDataLst>
              <p:tags r:id="rId5"/>
            </p:custDataLst>
          </p:nvPr>
        </p:nvSpPr>
        <p:spPr>
          <a:xfrm>
            <a:off x="646430" y="396240"/>
            <a:ext cx="10930890" cy="64452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4" name="日期占位符 4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6" name="页脚占位符 5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8" name="灯片编号占位符 6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50" name="任意多边形 15"/>
          <p:cNvSpPr/>
          <p:nvPr>
            <p:custDataLst>
              <p:tags r:id="rId1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52" name="正文"/>
          <p:cNvSpPr txBox="1">
            <a:spLocks noGrp="1"/>
          </p:cNvSpPr>
          <p:nvPr>
            <p:ph idx="6"/>
            <p:custDataLst>
              <p:tags r:id="rId2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4" name="标题"/>
          <p:cNvSpPr txBox="1">
            <a:spLocks noGrp="1"/>
          </p:cNvSpPr>
          <p:nvPr>
            <p:ph type="title" idx="5"/>
            <p:custDataLst>
              <p:tags r:id="rId3"/>
            </p:custDataLst>
          </p:nvPr>
        </p:nvSpPr>
        <p:spPr>
          <a:xfrm>
            <a:off x="6235200" y="1418405"/>
            <a:ext cx="5342400" cy="42037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微软雅黑" panose="020b050302020402020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6" name="正文"/>
          <p:cNvSpPr txBox="1">
            <a:spLocks noGrp="1"/>
          </p:cNvSpPr>
          <p:nvPr>
            <p:ph idx="4"/>
            <p:custDataLst>
              <p:tags r:id="rId4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8" name="标题"/>
          <p:cNvSpPr txBox="1">
            <a:spLocks noGrp="1"/>
          </p:cNvSpPr>
          <p:nvPr>
            <p:ph type="title" idx="3"/>
            <p:custDataLst>
              <p:tags r:id="rId5"/>
            </p:custDataLst>
          </p:nvPr>
        </p:nvSpPr>
        <p:spPr>
          <a:xfrm>
            <a:off x="608400" y="1419070"/>
            <a:ext cx="5342400" cy="42037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微软雅黑" panose="020b050302020402020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0" name="同心圆 10"/>
          <p:cNvSpPr/>
          <p:nvPr>
            <p:custDataLst>
              <p:tags r:id="rId6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62" name="标题"/>
          <p:cNvSpPr txBox="1">
            <a:spLocks noGrp="1"/>
          </p:cNvSpPr>
          <p:nvPr>
            <p:ph type="title" idx="1"/>
            <p:custDataLst>
              <p:tags r:id="rId7"/>
            </p:custDataLst>
          </p:nvPr>
        </p:nvSpPr>
        <p:spPr>
          <a:xfrm>
            <a:off x="646430" y="396240"/>
            <a:ext cx="10930890" cy="64452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4" name="日期占位符 6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7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8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70" name="任意多边形 7"/>
          <p:cNvSpPr/>
          <p:nvPr>
            <p:custDataLst>
              <p:tags r:id="rId1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72" name="同心圆 6"/>
          <p:cNvSpPr/>
          <p:nvPr>
            <p:custDataLst>
              <p:tags r:id="rId2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74" name="标题"/>
          <p:cNvSpPr txBox="1">
            <a:spLocks noGrp="1"/>
          </p:cNvSpPr>
          <p:nvPr>
            <p:ph type="title" idx="1"/>
            <p:custDataLst>
              <p:tags r:id="rId3"/>
            </p:custDataLst>
          </p:nvPr>
        </p:nvSpPr>
        <p:spPr>
          <a:xfrm>
            <a:off x="646430" y="396240"/>
            <a:ext cx="10930890" cy="64452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76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8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0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82" name="任意多边形 7"/>
          <p:cNvSpPr/>
          <p:nvPr>
            <p:custDataLst>
              <p:tags r:id="rId1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84" name="同心圆 8"/>
          <p:cNvSpPr/>
          <p:nvPr>
            <p:custDataLst>
              <p:tags r:id="rId2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86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8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90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92" name="同心圆 8"/>
          <p:cNvSpPr/>
          <p:nvPr>
            <p:custDataLst>
              <p:tags r:id="rId1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94" name="任意多边形 7"/>
          <p:cNvSpPr/>
          <p:nvPr>
            <p:custDataLst>
              <p:tags r:id="rId2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96" name="正文"/>
          <p:cNvSpPr txBox="1"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08330" y="396240"/>
            <a:ext cx="10968990" cy="586041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98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0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02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804" name="同心圆 8"/>
          <p:cNvSpPr/>
          <p:nvPr>
            <p:custDataLst>
              <p:tags r:id="rId1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06" name="任意多边形 7"/>
          <p:cNvSpPr/>
          <p:nvPr>
            <p:custDataLst>
              <p:tags r:id="rId2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08" name="副标题"/>
          <p:cNvSpPr txBox="1">
            <a:spLocks noGrp="1"/>
          </p:cNvSpPr>
          <p:nvPr>
            <p:ph type="body" idx="2" hasCustomPrompt="1"/>
            <p:custDataLst>
              <p:tags r:id="rId3"/>
            </p:custDataLst>
          </p:nvPr>
        </p:nvSpPr>
        <p:spPr>
          <a:xfrm>
            <a:off x="646430" y="1037590"/>
            <a:ext cx="10930890" cy="47625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微软雅黑" panose="020b0503020204020204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810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46430" y="396240"/>
            <a:ext cx="10930890" cy="64452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812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16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818" name="任意多边形 10"/>
          <p:cNvSpPr/>
          <p:nvPr>
            <p:custDataLst>
              <p:tags r:id="rId1"/>
            </p:custDataLst>
          </p:nvPr>
        </p:nvSpPr>
        <p:spPr>
          <a:xfrm rot="10800000" flipV="1">
            <a:off x="-635" y="31750"/>
            <a:ext cx="3339465" cy="3338195"/>
          </a:xfrm>
          <a:custGeom>
            <a:gdLst>
              <a:gd name="adj" fmla="val 13398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259" h="5257">
                <a:moveTo>
                  <a:pt x="5211" y="0"/>
                </a:moveTo>
                <a:lnTo>
                  <a:pt x="5259" y="0"/>
                </a:lnTo>
                <a:lnTo>
                  <a:pt x="5259" y="1397"/>
                </a:lnTo>
                <a:lnTo>
                  <a:pt x="5211" y="1396"/>
                </a:lnTo>
                <a:cubicBezTo>
                  <a:pt x="3104" y="1396"/>
                  <a:pt x="1396" y="3104"/>
                  <a:pt x="1396" y="5211"/>
                </a:cubicBezTo>
                <a:lnTo>
                  <a:pt x="1397" y="5257"/>
                </a:lnTo>
                <a:lnTo>
                  <a:pt x="0" y="5257"/>
                </a:lnTo>
                <a:lnTo>
                  <a:pt x="0" y="5211"/>
                </a:lnTo>
                <a:cubicBezTo>
                  <a:pt x="0" y="2333"/>
                  <a:pt x="2333" y="0"/>
                  <a:pt x="5211" y="0"/>
                </a:cubicBezTo>
                <a:close/>
              </a:path>
            </a:pathLst>
          </a:custGeom>
          <a:gradFill>
            <a:gsLst>
              <a:gs pos="0">
                <a:schemeClr val="accent1"/>
              </a:gs>
              <a:gs pos="100000">
                <a:schemeClr val="accent1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charset="-122"/>
            </a:endParaRPr>
          </a:p>
        </p:txBody>
      </p:sp>
      <p:sp>
        <p:nvSpPr>
          <p:cNvPr id="1048820" name="任意多边形 9"/>
          <p:cNvSpPr/>
          <p:nvPr>
            <p:custDataLst>
              <p:tags r:id="rId2"/>
            </p:custDataLst>
          </p:nvPr>
        </p:nvSpPr>
        <p:spPr>
          <a:xfrm rot="10800000" flipV="1">
            <a:off x="-635" y="1377315"/>
            <a:ext cx="2001520" cy="378142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3197" h="6039">
                <a:moveTo>
                  <a:pt x="3020" y="0"/>
                </a:moveTo>
                <a:cubicBezTo>
                  <a:pt x="3072" y="0"/>
                  <a:pt x="3123" y="1"/>
                  <a:pt x="3175" y="4"/>
                </a:cubicBezTo>
                <a:lnTo>
                  <a:pt x="3197" y="5"/>
                </a:lnTo>
                <a:lnTo>
                  <a:pt x="3197" y="6034"/>
                </a:lnTo>
                <a:lnTo>
                  <a:pt x="3175" y="6035"/>
                </a:lnTo>
                <a:cubicBezTo>
                  <a:pt x="3123" y="6038"/>
                  <a:pt x="3072" y="6039"/>
                  <a:pt x="3020" y="6039"/>
                </a:cubicBezTo>
                <a:cubicBezTo>
                  <a:pt x="1352" y="6039"/>
                  <a:pt x="0" y="4687"/>
                  <a:pt x="0" y="3020"/>
                </a:cubicBezTo>
                <a:cubicBezTo>
                  <a:pt x="0" y="1352"/>
                  <a:pt x="1352" y="0"/>
                  <a:pt x="3020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22" name="任意多边形 8"/>
          <p:cNvSpPr/>
          <p:nvPr>
            <p:custDataLst>
              <p:tags r:id="rId3"/>
            </p:custDataLst>
          </p:nvPr>
        </p:nvSpPr>
        <p:spPr>
          <a:xfrm flipH="1">
            <a:off x="10045700" y="4578350"/>
            <a:ext cx="2159000" cy="2289175"/>
          </a:xfrm>
          <a:custGeom>
            <a:gdLst>
              <a:gd name="adj" fmla="val 21666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3400" h="3605">
                <a:moveTo>
                  <a:pt x="40" y="0"/>
                </a:moveTo>
                <a:cubicBezTo>
                  <a:pt x="1896" y="0"/>
                  <a:pt x="3400" y="1504"/>
                  <a:pt x="3400" y="3360"/>
                </a:cubicBezTo>
                <a:cubicBezTo>
                  <a:pt x="3400" y="3432"/>
                  <a:pt x="3398" y="3504"/>
                  <a:pt x="3393" y="3576"/>
                </a:cubicBezTo>
                <a:lnTo>
                  <a:pt x="3391" y="3605"/>
                </a:lnTo>
                <a:lnTo>
                  <a:pt x="1928" y="3605"/>
                </a:lnTo>
                <a:lnTo>
                  <a:pt x="1929" y="3603"/>
                </a:lnTo>
                <a:cubicBezTo>
                  <a:pt x="1939" y="3523"/>
                  <a:pt x="1944" y="3442"/>
                  <a:pt x="1944" y="3360"/>
                </a:cubicBezTo>
                <a:cubicBezTo>
                  <a:pt x="1944" y="2308"/>
                  <a:pt x="1092" y="1456"/>
                  <a:pt x="40" y="1456"/>
                </a:cubicBezTo>
                <a:lnTo>
                  <a:pt x="0" y="1457"/>
                </a:lnTo>
                <a:lnTo>
                  <a:pt x="0" y="0"/>
                </a:lnTo>
                <a:lnTo>
                  <a:pt x="40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70000"/>
                </a:schemeClr>
              </a:gs>
              <a:gs pos="100000">
                <a:schemeClr val="accent2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charset="-122"/>
            </a:endParaRPr>
          </a:p>
        </p:txBody>
      </p:sp>
      <p:sp>
        <p:nvSpPr>
          <p:cNvPr id="1048824" name="标题"/>
          <p:cNvSpPr txBox="1">
            <a:spLocks noGrp="1"/>
          </p:cNvSpPr>
          <p:nvPr>
            <p:ph type="title" idx="2" hasCustomPrompt="1"/>
            <p:custDataLst>
              <p:tags r:id="rId4"/>
            </p:custDataLst>
          </p:nvPr>
        </p:nvSpPr>
        <p:spPr>
          <a:xfrm>
            <a:off x="3641090" y="1520825"/>
            <a:ext cx="6866890" cy="2146300"/>
          </a:xfrm>
          <a:prstGeom prst="rect">
            <a:avLst/>
          </a:prstGeom>
          <a:noFill/>
        </p:spPr>
        <p:txBody>
          <a:bodyPr wrap="square" lIns="91440" tIns="45720" rIns="71755" bIns="45720" rtlCol="0" anchor="b" anchorCtr="0">
            <a:normAutofit/>
          </a:bodyPr>
          <a:lstStyle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1" i="0" u="none" strike="noStrike" kern="1200" cap="none" spc="0" normalizeH="0" baseline="0" noProof="1">
                <a:solidFill>
                  <a:srgbClr val="333333"/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826" name="署名"/>
          <p:cNvSpPr>
            <a:spLocks noGrp="1"/>
          </p:cNvSpPr>
          <p:nvPr>
            <p:ph type="body" idx="1" hasCustomPrompt="1"/>
            <p:custDataLst>
              <p:tags r:id="rId5"/>
            </p:custDataLst>
          </p:nvPr>
        </p:nvSpPr>
        <p:spPr>
          <a:xfrm>
            <a:off x="8479790" y="4109720"/>
            <a:ext cx="1886585" cy="440690"/>
          </a:xfrm>
          <a:prstGeom prst="roundRect">
            <a:avLst>
              <a:gd name="adj" fmla="val 22138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alpha val="60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1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n-lt"/>
                <a:ea typeface="+mn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828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30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32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83.xml" /><Relationship Id="rId13" Type="http://schemas.openxmlformats.org/officeDocument/2006/relationships/tags" Target="../tags/tag84.xml" /><Relationship Id="rId14" Type="http://schemas.openxmlformats.org/officeDocument/2006/relationships/tags" Target="../tags/tag85.xml" /><Relationship Id="rId15" Type="http://schemas.openxmlformats.org/officeDocument/2006/relationships/tags" Target="../tags/tag86.xml" /><Relationship Id="rId16" Type="http://schemas.openxmlformats.org/officeDocument/2006/relationships/tags" Target="../tags/tag87.xml" /><Relationship Id="rId17" Type="http://schemas.openxmlformats.org/officeDocument/2006/relationships/tags" Target="../tags/tag88.xml" /><Relationship Id="rId18" Type="http://schemas.openxmlformats.org/officeDocument/2006/relationships/tags" Target="../tags/tag89.xml" /><Relationship Id="rId19" Type="http://schemas.openxmlformats.org/officeDocument/2006/relationships/tags" Target="../tags/tag90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91.xml" /><Relationship Id="rId21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任意多边形 7"/>
          <p:cNvSpPr/>
          <p:nvPr>
            <p:custDataLst>
              <p:tags r:id="rId12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latin typeface="微软雅黑"/>
              <a:cs typeface="微软雅黑" panose="020b0503020204020204" charset="-122"/>
              <a:sym typeface="+mn-ea"/>
            </a:endParaRPr>
          </a:p>
        </p:txBody>
      </p:sp>
      <p:sp>
        <p:nvSpPr>
          <p:cNvPr id="1048656" name="同心圆 6"/>
          <p:cNvSpPr/>
          <p:nvPr>
            <p:custDataLst>
              <p:tags r:id="rId13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latin typeface="微软雅黑"/>
              <a:cs typeface="微软雅黑" panose="020b0503020204020204" charset="-122"/>
              <a:sym typeface="+mn-ea"/>
            </a:endParaRPr>
          </a:p>
        </p:txBody>
      </p:sp>
      <p:sp>
        <p:nvSpPr>
          <p:cNvPr id="1048658" name="日期占位符 9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/>
                <a:ea typeface="+mn-ea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页脚占位符 10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/>
                <a:ea typeface="+mn-ea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2" name="灯片编号占位符 11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/>
                <a:ea typeface="+mn-ea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4" name="标题占位符 1"/>
          <p:cNvSpPr>
            <a:spLocks noGrp="1"/>
          </p:cNvSpPr>
          <p:nvPr>
            <p:ph type="title"/>
            <p:custDataLst>
              <p:tags r:id="rId17"/>
            </p:custDataLst>
          </p:nvPr>
        </p:nvSpPr>
        <p:spPr>
          <a:xfrm>
            <a:off x="838200" y="365125"/>
            <a:ext cx="10515600" cy="675539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0" rtlCol="0" anchor="b" anchorCtr="0">
            <a:normAutofit/>
          </a:bodyPr>
          <a:lstStyle/>
          <a:p>
            <a:pPr marL="0" marR="0" lvl="0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6" name="文本占位符 2"/>
          <p:cNvSpPr>
            <a:spLocks noGrp="1"/>
          </p:cNvSpPr>
          <p:nvPr>
            <p:ph type="body" idx="1"/>
            <p:custDataLst>
              <p:tags r:id="rId18"/>
            </p:custDataLst>
          </p:nvPr>
        </p:nvSpPr>
        <p:spPr>
          <a:xfrm>
            <a:off x="838200" y="1247573"/>
            <a:ext cx="10515600" cy="492939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>
              <a:spcBef>
                <a:spcPts val="1200"/>
              </a:spcBef>
              <a:spcAft>
                <a:spcPct val="0"/>
              </a:spcAft>
              <a:buClr>
                <a:srgbClr val="E8898D"/>
              </a:buClr>
              <a:buSzTx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L="449580" marR="0" lvl="1" indent="-231775"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L="719455" marR="0" lvl="2" indent="-276225"/>
            <a:r>
              <a:rPr lang="zh-CN" altLang="en-US"/>
              <a:t>三级</a:t>
            </a:r>
            <a:endParaRPr lang="zh-CN" altLang="en-US"/>
          </a:p>
          <a:p>
            <a:pPr marL="987425" marR="0" lvl="3" indent="-262255">
              <a:tabLst>
                <a:tab pos="899795"/>
              </a:tabLst>
            </a:pPr>
            <a:r>
              <a:rPr lang="zh-CN" altLang="en-US"/>
              <a:t>四级</a:t>
            </a:r>
            <a:endParaRPr lang="zh-CN" altLang="en-US"/>
          </a:p>
          <a:p>
            <a:pPr marL="1256030" marR="0" lvl="4" indent="-262255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8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custDataLst>
      <p:tags r:id="rId20"/>
    </p:custData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5284" r:id="rId2"/>
    <p:sldLayoutId id="2147485285" r:id="rId3"/>
    <p:sldLayoutId id="2147485286" r:id="rId4"/>
    <p:sldLayoutId id="2147485287" r:id="rId5"/>
    <p:sldLayoutId id="2147485288" r:id="rId6"/>
    <p:sldLayoutId id="2147485289" r:id="rId7"/>
    <p:sldLayoutId id="2147485290" r:id="rId8"/>
    <p:sldLayoutId id="2147485291" r:id="rId9"/>
    <p:sldLayoutId id="2147485292" r:id="rId10"/>
    <p:sldLayoutId id="2147485293" r:id="rId11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200" b="1" i="0" u="none" strike="noStrike" kern="1200" cap="none" spc="300" normalizeH="0" baseline="0" smtClean="0">
          <a:ln>
            <a:noFill/>
            <a:prstDash val="sysDot"/>
          </a:ln>
          <a:solidFill>
            <a:schemeClr val="tx1">
              <a:lumMod val="85000"/>
              <a:lumOff val="15000"/>
            </a:schemeClr>
          </a:solidFill>
          <a:latin typeface="+mn-ea"/>
          <a:ea typeface="+mn-ea"/>
          <a:cs typeface="微软雅黑" panose="020b0503020204020204" charset="-122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kumimoji="0" lang="zh-CN" altLang="en-US" sz="18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75000"/>
              <a:lumOff val="25000"/>
            </a:schemeClr>
          </a:solidFill>
          <a:latin typeface="+mn-ea"/>
          <a:ea typeface="+mn-ea"/>
          <a:cs typeface="微软雅黑" panose="020b0503020204020204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kumimoji="0" lang="zh-CN" altLang="en-US" sz="16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微软雅黑" panose="020b0503020204020204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kumimoji="0" lang="zh-CN" altLang="en-US" sz="16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微软雅黑" panose="020b0503020204020204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kumimoji="0" lang="zh-CN" altLang="en-US" sz="14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微软雅黑" panose="020b0503020204020204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微软雅黑" panose="020b0503020204020204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92.xml" /><Relationship Id="rId4" Type="http://schemas.openxmlformats.org/officeDocument/2006/relationships/tags" Target="../tags/tag93.xml" /><Relationship Id="rId5" Type="http://schemas.openxmlformats.org/officeDocument/2006/relationships/tags" Target="../tags/tag94.xml" /><Relationship Id="rId6" Type="http://schemas.openxmlformats.org/officeDocument/2006/relationships/tags" Target="../tags/tag95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03.xml" /><Relationship Id="rId11" Type="http://schemas.openxmlformats.org/officeDocument/2006/relationships/tags" Target="../tags/tag104.xml" /><Relationship Id="rId12" Type="http://schemas.openxmlformats.org/officeDocument/2006/relationships/tags" Target="../tags/tag105.xml" /><Relationship Id="rId13" Type="http://schemas.openxmlformats.org/officeDocument/2006/relationships/tags" Target="../tags/tag106.xml" /><Relationship Id="rId14" Type="http://schemas.openxmlformats.org/officeDocument/2006/relationships/tags" Target="../tags/tag107.xml" /><Relationship Id="rId15" Type="http://schemas.openxmlformats.org/officeDocument/2006/relationships/tags" Target="../tags/tag108.xml" /><Relationship Id="rId16" Type="http://schemas.openxmlformats.org/officeDocument/2006/relationships/tags" Target="../tags/tag109.xml" /><Relationship Id="rId17" Type="http://schemas.openxmlformats.org/officeDocument/2006/relationships/tags" Target="../tags/tag110.xml" /><Relationship Id="rId18" Type="http://schemas.openxmlformats.org/officeDocument/2006/relationships/tags" Target="../tags/tag111.xml" /><Relationship Id="rId19" Type="http://schemas.openxmlformats.org/officeDocument/2006/relationships/tags" Target="../tags/tag112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13.xml" /><Relationship Id="rId21" Type="http://schemas.openxmlformats.org/officeDocument/2006/relationships/tags" Target="../tags/tag114.xml" /><Relationship Id="rId22" Type="http://schemas.openxmlformats.org/officeDocument/2006/relationships/tags" Target="../tags/tag115.xml" /><Relationship Id="rId23" Type="http://schemas.openxmlformats.org/officeDocument/2006/relationships/tags" Target="../tags/tag116.xml" /><Relationship Id="rId24" Type="http://schemas.openxmlformats.org/officeDocument/2006/relationships/tags" Target="../tags/tag117.xml" /><Relationship Id="rId25" Type="http://schemas.openxmlformats.org/officeDocument/2006/relationships/tags" Target="../tags/tag118.xml" /><Relationship Id="rId26" Type="http://schemas.openxmlformats.org/officeDocument/2006/relationships/tags" Target="../tags/tag119.xml" /><Relationship Id="rId27" Type="http://schemas.openxmlformats.org/officeDocument/2006/relationships/tags" Target="../tags/tag120.xml" /><Relationship Id="rId28" Type="http://schemas.openxmlformats.org/officeDocument/2006/relationships/tags" Target="../tags/tag121.xml" /><Relationship Id="rId29" Type="http://schemas.openxmlformats.org/officeDocument/2006/relationships/tags" Target="../tags/tag122.xml" /><Relationship Id="rId3" Type="http://schemas.openxmlformats.org/officeDocument/2006/relationships/tags" Target="../tags/tag96.xml" /><Relationship Id="rId30" Type="http://schemas.openxmlformats.org/officeDocument/2006/relationships/tags" Target="../tags/tag123.xml" /><Relationship Id="rId31" Type="http://schemas.openxmlformats.org/officeDocument/2006/relationships/tags" Target="../tags/tag124.xml" /><Relationship Id="rId4" Type="http://schemas.openxmlformats.org/officeDocument/2006/relationships/tags" Target="../tags/tag97.xml" /><Relationship Id="rId5" Type="http://schemas.openxmlformats.org/officeDocument/2006/relationships/tags" Target="../tags/tag98.xml" /><Relationship Id="rId6" Type="http://schemas.openxmlformats.org/officeDocument/2006/relationships/tags" Target="../tags/tag99.xml" /><Relationship Id="rId7" Type="http://schemas.openxmlformats.org/officeDocument/2006/relationships/tags" Target="../tags/tag100.xml" /><Relationship Id="rId8" Type="http://schemas.openxmlformats.org/officeDocument/2006/relationships/tags" Target="../tags/tag101.xml" /><Relationship Id="rId9" Type="http://schemas.openxmlformats.org/officeDocument/2006/relationships/tags" Target="../tags/tag102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5.xml" /><Relationship Id="rId3" Type="http://schemas.openxmlformats.org/officeDocument/2006/relationships/tags" Target="../tags/tag126.xml" /><Relationship Id="rId4" Type="http://schemas.openxmlformats.org/officeDocument/2006/relationships/tags" Target="../tags/tag127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6.xml" /><Relationship Id="rId11" Type="http://schemas.openxmlformats.org/officeDocument/2006/relationships/tags" Target="../tags/tag137.xml" /><Relationship Id="rId12" Type="http://schemas.openxmlformats.org/officeDocument/2006/relationships/tags" Target="../tags/tag138.xml" /><Relationship Id="rId13" Type="http://schemas.openxmlformats.org/officeDocument/2006/relationships/tags" Target="../tags/tag139.xml" /><Relationship Id="rId14" Type="http://schemas.openxmlformats.org/officeDocument/2006/relationships/tags" Target="../tags/tag140.xml" /><Relationship Id="rId15" Type="http://schemas.openxmlformats.org/officeDocument/2006/relationships/tags" Target="../tags/tag141.xml" /><Relationship Id="rId16" Type="http://schemas.openxmlformats.org/officeDocument/2006/relationships/tags" Target="../tags/tag142.xml" /><Relationship Id="rId17" Type="http://schemas.openxmlformats.org/officeDocument/2006/relationships/tags" Target="../tags/tag143.xml" /><Relationship Id="rId18" Type="http://schemas.openxmlformats.org/officeDocument/2006/relationships/tags" Target="../tags/tag144.xml" /><Relationship Id="rId19" Type="http://schemas.openxmlformats.org/officeDocument/2006/relationships/tags" Target="../tags/tag145.xml" /><Relationship Id="rId2" Type="http://schemas.openxmlformats.org/officeDocument/2006/relationships/tags" Target="../tags/tag128.xml" /><Relationship Id="rId20" Type="http://schemas.openxmlformats.org/officeDocument/2006/relationships/tags" Target="../tags/tag146.xml" /><Relationship Id="rId21" Type="http://schemas.openxmlformats.org/officeDocument/2006/relationships/tags" Target="../tags/tag147.xml" /><Relationship Id="rId3" Type="http://schemas.openxmlformats.org/officeDocument/2006/relationships/tags" Target="../tags/tag129.xml" /><Relationship Id="rId4" Type="http://schemas.openxmlformats.org/officeDocument/2006/relationships/tags" Target="../tags/tag130.xml" /><Relationship Id="rId5" Type="http://schemas.openxmlformats.org/officeDocument/2006/relationships/tags" Target="../tags/tag131.xml" /><Relationship Id="rId6" Type="http://schemas.openxmlformats.org/officeDocument/2006/relationships/tags" Target="../tags/tag132.xml" /><Relationship Id="rId7" Type="http://schemas.openxmlformats.org/officeDocument/2006/relationships/tags" Target="../tags/tag133.xml" /><Relationship Id="rId8" Type="http://schemas.openxmlformats.org/officeDocument/2006/relationships/tags" Target="../tags/tag134.xml" /><Relationship Id="rId9" Type="http://schemas.openxmlformats.org/officeDocument/2006/relationships/tags" Target="../tags/tag13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6.xml" /><Relationship Id="rId11" Type="http://schemas.openxmlformats.org/officeDocument/2006/relationships/tags" Target="../tags/tag157.xml" /><Relationship Id="rId12" Type="http://schemas.openxmlformats.org/officeDocument/2006/relationships/tags" Target="../tags/tag158.xml" /><Relationship Id="rId13" Type="http://schemas.openxmlformats.org/officeDocument/2006/relationships/tags" Target="../tags/tag159.xml" /><Relationship Id="rId2" Type="http://schemas.openxmlformats.org/officeDocument/2006/relationships/tags" Target="../tags/tag148.xml" /><Relationship Id="rId3" Type="http://schemas.openxmlformats.org/officeDocument/2006/relationships/tags" Target="../tags/tag149.xml" /><Relationship Id="rId4" Type="http://schemas.openxmlformats.org/officeDocument/2006/relationships/tags" Target="../tags/tag150.xml" /><Relationship Id="rId5" Type="http://schemas.openxmlformats.org/officeDocument/2006/relationships/tags" Target="../tags/tag151.xml" /><Relationship Id="rId6" Type="http://schemas.openxmlformats.org/officeDocument/2006/relationships/tags" Target="../tags/tag152.xml" /><Relationship Id="rId7" Type="http://schemas.openxmlformats.org/officeDocument/2006/relationships/tags" Target="../tags/tag153.xml" /><Relationship Id="rId8" Type="http://schemas.openxmlformats.org/officeDocument/2006/relationships/tags" Target="../tags/tag154.xml" /><Relationship Id="rId9" Type="http://schemas.openxmlformats.org/officeDocument/2006/relationships/tags" Target="../tags/tag155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60.xml" /><Relationship Id="rId3" Type="http://schemas.openxmlformats.org/officeDocument/2006/relationships/tags" Target="../tags/tag161.xml" /><Relationship Id="rId4" Type="http://schemas.openxmlformats.org/officeDocument/2006/relationships/tags" Target="../tags/tag162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1.xml" /><Relationship Id="rId11" Type="http://schemas.openxmlformats.org/officeDocument/2006/relationships/tags" Target="../tags/tag172.xml" /><Relationship Id="rId12" Type="http://schemas.openxmlformats.org/officeDocument/2006/relationships/tags" Target="../tags/tag173.xml" /><Relationship Id="rId13" Type="http://schemas.openxmlformats.org/officeDocument/2006/relationships/tags" Target="../tags/tag174.xml" /><Relationship Id="rId14" Type="http://schemas.openxmlformats.org/officeDocument/2006/relationships/tags" Target="../tags/tag175.xml" /><Relationship Id="rId15" Type="http://schemas.openxmlformats.org/officeDocument/2006/relationships/tags" Target="../tags/tag176.xml" /><Relationship Id="rId16" Type="http://schemas.openxmlformats.org/officeDocument/2006/relationships/tags" Target="../tags/tag177.xml" /><Relationship Id="rId17" Type="http://schemas.openxmlformats.org/officeDocument/2006/relationships/tags" Target="../tags/tag178.xml" /><Relationship Id="rId2" Type="http://schemas.openxmlformats.org/officeDocument/2006/relationships/tags" Target="../tags/tag163.xml" /><Relationship Id="rId3" Type="http://schemas.openxmlformats.org/officeDocument/2006/relationships/tags" Target="../tags/tag164.xml" /><Relationship Id="rId4" Type="http://schemas.openxmlformats.org/officeDocument/2006/relationships/tags" Target="../tags/tag165.xml" /><Relationship Id="rId5" Type="http://schemas.openxmlformats.org/officeDocument/2006/relationships/tags" Target="../tags/tag166.xml" /><Relationship Id="rId6" Type="http://schemas.openxmlformats.org/officeDocument/2006/relationships/tags" Target="../tags/tag167.xml" /><Relationship Id="rId7" Type="http://schemas.openxmlformats.org/officeDocument/2006/relationships/tags" Target="../tags/tag168.xml" /><Relationship Id="rId8" Type="http://schemas.openxmlformats.org/officeDocument/2006/relationships/tags" Target="../tags/tag169.xml" /><Relationship Id="rId9" Type="http://schemas.openxmlformats.org/officeDocument/2006/relationships/tags" Target="../tags/tag170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7.xml" /><Relationship Id="rId11" Type="http://schemas.openxmlformats.org/officeDocument/2006/relationships/tags" Target="../tags/tag188.xml" /><Relationship Id="rId12" Type="http://schemas.openxmlformats.org/officeDocument/2006/relationships/tags" Target="../tags/tag189.xml" /><Relationship Id="rId13" Type="http://schemas.openxmlformats.org/officeDocument/2006/relationships/tags" Target="../tags/tag190.xml" /><Relationship Id="rId14" Type="http://schemas.openxmlformats.org/officeDocument/2006/relationships/tags" Target="../tags/tag191.xml" /><Relationship Id="rId15" Type="http://schemas.openxmlformats.org/officeDocument/2006/relationships/tags" Target="../tags/tag192.xml" /><Relationship Id="rId16" Type="http://schemas.openxmlformats.org/officeDocument/2006/relationships/tags" Target="../tags/tag193.xml" /><Relationship Id="rId17" Type="http://schemas.openxmlformats.org/officeDocument/2006/relationships/tags" Target="../tags/tag194.xml" /><Relationship Id="rId18" Type="http://schemas.openxmlformats.org/officeDocument/2006/relationships/tags" Target="../tags/tag195.xml" /><Relationship Id="rId19" Type="http://schemas.openxmlformats.org/officeDocument/2006/relationships/tags" Target="../tags/tag196.xml" /><Relationship Id="rId2" Type="http://schemas.openxmlformats.org/officeDocument/2006/relationships/tags" Target="../tags/tag179.xml" /><Relationship Id="rId20" Type="http://schemas.openxmlformats.org/officeDocument/2006/relationships/tags" Target="../tags/tag197.xml" /><Relationship Id="rId21" Type="http://schemas.openxmlformats.org/officeDocument/2006/relationships/tags" Target="../tags/tag198.xml" /><Relationship Id="rId22" Type="http://schemas.openxmlformats.org/officeDocument/2006/relationships/tags" Target="../tags/tag199.xml" /><Relationship Id="rId23" Type="http://schemas.openxmlformats.org/officeDocument/2006/relationships/tags" Target="../tags/tag200.xml" /><Relationship Id="rId24" Type="http://schemas.openxmlformats.org/officeDocument/2006/relationships/tags" Target="../tags/tag201.xml" /><Relationship Id="rId25" Type="http://schemas.openxmlformats.org/officeDocument/2006/relationships/tags" Target="../tags/tag202.xml" /><Relationship Id="rId26" Type="http://schemas.openxmlformats.org/officeDocument/2006/relationships/tags" Target="../tags/tag203.xml" /><Relationship Id="rId27" Type="http://schemas.openxmlformats.org/officeDocument/2006/relationships/image" Target="../media/image1.png" /><Relationship Id="rId28" Type="http://schemas.openxmlformats.org/officeDocument/2006/relationships/tags" Target="../tags/tag204.xml" /><Relationship Id="rId29" Type="http://schemas.openxmlformats.org/officeDocument/2006/relationships/image" Target="../media/image2.png" /><Relationship Id="rId3" Type="http://schemas.openxmlformats.org/officeDocument/2006/relationships/tags" Target="../tags/tag180.xml" /><Relationship Id="rId30" Type="http://schemas.openxmlformats.org/officeDocument/2006/relationships/tags" Target="../tags/tag205.xml" /><Relationship Id="rId31" Type="http://schemas.openxmlformats.org/officeDocument/2006/relationships/image" Target="../media/image3.png" /><Relationship Id="rId32" Type="http://schemas.openxmlformats.org/officeDocument/2006/relationships/tags" Target="../tags/tag206.xml" /><Relationship Id="rId33" Type="http://schemas.openxmlformats.org/officeDocument/2006/relationships/image" Target="../media/image4.png" /><Relationship Id="rId34" Type="http://schemas.openxmlformats.org/officeDocument/2006/relationships/tags" Target="../tags/tag207.xml" /><Relationship Id="rId35" Type="http://schemas.openxmlformats.org/officeDocument/2006/relationships/image" Target="../media/image5.png" /><Relationship Id="rId36" Type="http://schemas.openxmlformats.org/officeDocument/2006/relationships/tags" Target="../tags/tag208.xml" /><Relationship Id="rId4" Type="http://schemas.openxmlformats.org/officeDocument/2006/relationships/tags" Target="../tags/tag181.xml" /><Relationship Id="rId5" Type="http://schemas.openxmlformats.org/officeDocument/2006/relationships/tags" Target="../tags/tag182.xml" /><Relationship Id="rId6" Type="http://schemas.openxmlformats.org/officeDocument/2006/relationships/tags" Target="../tags/tag183.xml" /><Relationship Id="rId7" Type="http://schemas.openxmlformats.org/officeDocument/2006/relationships/tags" Target="../tags/tag184.xml" /><Relationship Id="rId8" Type="http://schemas.openxmlformats.org/officeDocument/2006/relationships/tags" Target="../tags/tag185.xml" /><Relationship Id="rId9" Type="http://schemas.openxmlformats.org/officeDocument/2006/relationships/tags" Target="../tags/tag186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7.xml" /><Relationship Id="rId11" Type="http://schemas.openxmlformats.org/officeDocument/2006/relationships/tags" Target="../tags/tag218.xml" /><Relationship Id="rId12" Type="http://schemas.openxmlformats.org/officeDocument/2006/relationships/tags" Target="../tags/tag219.xml" /><Relationship Id="rId13" Type="http://schemas.openxmlformats.org/officeDocument/2006/relationships/tags" Target="../tags/tag220.xml" /><Relationship Id="rId14" Type="http://schemas.openxmlformats.org/officeDocument/2006/relationships/tags" Target="../tags/tag221.xml" /><Relationship Id="rId15" Type="http://schemas.openxmlformats.org/officeDocument/2006/relationships/tags" Target="../tags/tag222.xml" /><Relationship Id="rId16" Type="http://schemas.openxmlformats.org/officeDocument/2006/relationships/tags" Target="../tags/tag223.xml" /><Relationship Id="rId17" Type="http://schemas.openxmlformats.org/officeDocument/2006/relationships/tags" Target="../tags/tag224.xml" /><Relationship Id="rId2" Type="http://schemas.openxmlformats.org/officeDocument/2006/relationships/tags" Target="../tags/tag209.xml" /><Relationship Id="rId3" Type="http://schemas.openxmlformats.org/officeDocument/2006/relationships/tags" Target="../tags/tag210.xml" /><Relationship Id="rId4" Type="http://schemas.openxmlformats.org/officeDocument/2006/relationships/tags" Target="../tags/tag211.xml" /><Relationship Id="rId5" Type="http://schemas.openxmlformats.org/officeDocument/2006/relationships/tags" Target="../tags/tag212.xml" /><Relationship Id="rId6" Type="http://schemas.openxmlformats.org/officeDocument/2006/relationships/tags" Target="../tags/tag213.xml" /><Relationship Id="rId7" Type="http://schemas.openxmlformats.org/officeDocument/2006/relationships/tags" Target="../tags/tag214.xml" /><Relationship Id="rId8" Type="http://schemas.openxmlformats.org/officeDocument/2006/relationships/tags" Target="../tags/tag215.xml" /><Relationship Id="rId9" Type="http://schemas.openxmlformats.org/officeDocument/2006/relationships/tags" Target="../tags/tag216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33.xml" /><Relationship Id="rId11" Type="http://schemas.openxmlformats.org/officeDocument/2006/relationships/tags" Target="../tags/tag234.xml" /><Relationship Id="rId12" Type="http://schemas.openxmlformats.org/officeDocument/2006/relationships/tags" Target="../tags/tag235.xml" /><Relationship Id="rId13" Type="http://schemas.openxmlformats.org/officeDocument/2006/relationships/tags" Target="../tags/tag236.xml" /><Relationship Id="rId14" Type="http://schemas.openxmlformats.org/officeDocument/2006/relationships/tags" Target="../tags/tag237.xml" /><Relationship Id="rId15" Type="http://schemas.openxmlformats.org/officeDocument/2006/relationships/tags" Target="../tags/tag238.xml" /><Relationship Id="rId2" Type="http://schemas.openxmlformats.org/officeDocument/2006/relationships/tags" Target="../tags/tag225.xml" /><Relationship Id="rId3" Type="http://schemas.openxmlformats.org/officeDocument/2006/relationships/tags" Target="../tags/tag226.xml" /><Relationship Id="rId4" Type="http://schemas.openxmlformats.org/officeDocument/2006/relationships/tags" Target="../tags/tag227.xml" /><Relationship Id="rId5" Type="http://schemas.openxmlformats.org/officeDocument/2006/relationships/tags" Target="../tags/tag228.xml" /><Relationship Id="rId6" Type="http://schemas.openxmlformats.org/officeDocument/2006/relationships/tags" Target="../tags/tag229.xml" /><Relationship Id="rId7" Type="http://schemas.openxmlformats.org/officeDocument/2006/relationships/tags" Target="../tags/tag230.xml" /><Relationship Id="rId8" Type="http://schemas.openxmlformats.org/officeDocument/2006/relationships/tags" Target="../tags/tag231.xml" /><Relationship Id="rId9" Type="http://schemas.openxmlformats.org/officeDocument/2006/relationships/tags" Target="../tags/tag232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39.xml" /><Relationship Id="rId3" Type="http://schemas.openxmlformats.org/officeDocument/2006/relationships/tags" Target="../tags/tag240.xml" /><Relationship Id="rId4" Type="http://schemas.openxmlformats.org/officeDocument/2006/relationships/tags" Target="../tags/tag241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17032132100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4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XXX,a click to unlimited possibilities</a:t>
            </a:r>
            <a:endParaRPr lang="zh-CN" altLang="en-US"/>
          </a:p>
        </p:txBody>
      </p:sp>
      <p:sp>
        <p:nvSpPr>
          <p:cNvPr id="1048650" name="标题 6"/>
          <p:cNvSpPr>
            <a:spLocks noGrp="1"/>
          </p:cNvSpPr>
          <p:nvPr>
            <p:ph type="title" idx="2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保护环境从我做起社会实践活动方案</a:t>
            </a:r>
            <a:endParaRPr lang="zh-CN" altLang="en-US"/>
          </a:p>
        </p:txBody>
      </p:sp>
      <p:sp>
        <p:nvSpPr>
          <p:cNvPr id="1048652" name="文本占位符 7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XXX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52" name="文本占位符 2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48854" name="标题 5"/>
          <p:cNvSpPr>
            <a:spLocks noGrp="1"/>
          </p:cNvSpPr>
          <p:nvPr>
            <p:ph type="title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56" name="任意多边形 17"/>
          <p:cNvSpPr/>
          <p:nvPr>
            <p:custDataLst>
              <p:tags r:id="rId5"/>
            </p:custDataLst>
          </p:nvPr>
        </p:nvSpPr>
        <p:spPr>
          <a:xfrm rot="360000">
            <a:off x="2783205" y="-68580"/>
            <a:ext cx="2309495" cy="7162800"/>
          </a:xfrm>
          <a:custGeom>
            <a:gdLst>
              <a:gd name="connsiteX0" fmla="*/ 0 w 6002338"/>
              <a:gd name="connsiteY0" fmla="*/ 0 h 6858000"/>
              <a:gd name="connsiteX1" fmla="*/ 4568420 w 6002338"/>
              <a:gd name="connsiteY1" fmla="*/ 0 h 6858000"/>
              <a:gd name="connsiteX2" fmla="*/ 4681412 w 6002338"/>
              <a:gd name="connsiteY2" fmla="*/ 130442 h 6858000"/>
              <a:gd name="connsiteX3" fmla="*/ 6002338 w 6002338"/>
              <a:gd name="connsiteY3" fmla="*/ 3809999 h 6858000"/>
              <a:gd name="connsiteX4" fmla="*/ 5164879 w 6002338"/>
              <a:gd name="connsiteY4" fmla="*/ 6809537 h 6858000"/>
              <a:gd name="connsiteX5" fmla="*/ 5133810 w 6002338"/>
              <a:gd name="connsiteY5" fmla="*/ 6858000 h 6858000"/>
              <a:gd name="connsiteX6" fmla="*/ 0 w 6002338"/>
              <a:gd name="connsiteY6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637" h="11280">
                <a:moveTo>
                  <a:pt x="0" y="0"/>
                </a:moveTo>
                <a:lnTo>
                  <a:pt x="462" y="0"/>
                </a:lnTo>
                <a:lnTo>
                  <a:pt x="483" y="204"/>
                </a:lnTo>
                <a:lnTo>
                  <a:pt x="1462" y="101"/>
                </a:lnTo>
                <a:lnTo>
                  <a:pt x="1557" y="215"/>
                </a:lnTo>
                <a:cubicBezTo>
                  <a:pt x="2856" y="1859"/>
                  <a:pt x="3637" y="3968"/>
                  <a:pt x="3637" y="6267"/>
                </a:cubicBezTo>
                <a:cubicBezTo>
                  <a:pt x="3637" y="7932"/>
                  <a:pt x="3227" y="9497"/>
                  <a:pt x="2508" y="10859"/>
                </a:cubicBezTo>
                <a:lnTo>
                  <a:pt x="2499" y="10875"/>
                </a:lnTo>
                <a:lnTo>
                  <a:pt x="916" y="11041"/>
                </a:lnTo>
                <a:lnTo>
                  <a:pt x="941" y="11280"/>
                </a:lnTo>
                <a:lnTo>
                  <a:pt x="0" y="11280"/>
                </a:lnTo>
                <a:lnTo>
                  <a:pt x="0" y="0"/>
                </a:lnTo>
                <a:close/>
              </a:path>
            </a:pathLst>
          </a:custGeom>
          <a:noFill/>
          <a:ln>
            <a:gradFill flip="none" rotWithShape="1">
              <a:gsLst>
                <a:gs pos="3000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0" scaled="1"/>
            </a:gradFill>
            <a:prstDash val="sys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58" name="任意多边形 18"/>
          <p:cNvSpPr/>
          <p:nvPr>
            <p:custDataLst>
              <p:tags r:id="rId6"/>
            </p:custDataLst>
          </p:nvPr>
        </p:nvSpPr>
        <p:spPr>
          <a:xfrm rot="360000">
            <a:off x="3037072" y="21451"/>
            <a:ext cx="1908810" cy="6961093"/>
          </a:xfrm>
          <a:custGeom>
            <a:gdLst>
              <a:gd name="connsiteX0" fmla="*/ 0 w 5706836"/>
              <a:gd name="connsiteY0" fmla="*/ 0 h 6858000"/>
              <a:gd name="connsiteX1" fmla="*/ 4167179 w 5706836"/>
              <a:gd name="connsiteY1" fmla="*/ 0 h 6858000"/>
              <a:gd name="connsiteX2" fmla="*/ 4280862 w 5706836"/>
              <a:gd name="connsiteY2" fmla="*/ 119238 h 6858000"/>
              <a:gd name="connsiteX3" fmla="*/ 5706836 w 5706836"/>
              <a:gd name="connsiteY3" fmla="*/ 3809999 h 6858000"/>
              <a:gd name="connsiteX4" fmla="*/ 4912158 w 5706836"/>
              <a:gd name="connsiteY4" fmla="*/ 6656308 h 6858000"/>
              <a:gd name="connsiteX5" fmla="*/ 4782856 w 5706836"/>
              <a:gd name="connsiteY5" fmla="*/ 6858000 h 6858000"/>
              <a:gd name="connsiteX6" fmla="*/ 0 w 5706836"/>
              <a:gd name="connsiteY6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006" h="10962">
                <a:moveTo>
                  <a:pt x="711" y="0"/>
                </a:moveTo>
                <a:lnTo>
                  <a:pt x="760" y="54"/>
                </a:lnTo>
                <a:cubicBezTo>
                  <a:pt x="2156" y="1658"/>
                  <a:pt x="3006" y="3788"/>
                  <a:pt x="3006" y="6125"/>
                </a:cubicBezTo>
                <a:cubicBezTo>
                  <a:pt x="3006" y="7812"/>
                  <a:pt x="2563" y="9391"/>
                  <a:pt x="1792" y="10742"/>
                </a:cubicBezTo>
                <a:lnTo>
                  <a:pt x="1772" y="10776"/>
                </a:lnTo>
                <a:lnTo>
                  <a:pt x="0" y="10962"/>
                </a:lnTo>
                <a:lnTo>
                  <a:pt x="0" y="75"/>
                </a:lnTo>
                <a:lnTo>
                  <a:pt x="711" y="0"/>
                </a:lnTo>
                <a:close/>
              </a:path>
            </a:pathLst>
          </a:custGeom>
          <a:noFill/>
          <a:ln>
            <a:gradFill flip="none" rotWithShape="1">
              <a:gsLst>
                <a:gs pos="1000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60" name="矩形: 圆角 2"/>
          <p:cNvSpPr/>
          <p:nvPr>
            <p:custDataLst>
              <p:tags r:id="rId7"/>
            </p:custDataLst>
          </p:nvPr>
        </p:nvSpPr>
        <p:spPr>
          <a:xfrm>
            <a:off x="4029075" y="554355"/>
            <a:ext cx="5901690" cy="7505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62" name="椭圆 47"/>
          <p:cNvSpPr/>
          <p:nvPr>
            <p:custDataLst>
              <p:tags r:id="rId8"/>
            </p:custDataLst>
          </p:nvPr>
        </p:nvSpPr>
        <p:spPr>
          <a:xfrm>
            <a:off x="4036695" y="561340"/>
            <a:ext cx="744220" cy="74358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64" name="序号"/>
          <p:cNvSpPr/>
          <p:nvPr>
            <p:custDataLst>
              <p:tags r:id="rId9"/>
            </p:custDataLst>
          </p:nvPr>
        </p:nvSpPr>
        <p:spPr>
          <a:xfrm>
            <a:off x="4105275" y="638175"/>
            <a:ext cx="605790" cy="58928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01</a:t>
            </a:r>
            <a:endParaRPr lang="zh-CN" altLang="en-US" sz="2400" b="1">
              <a:solidFill>
                <a:schemeClr val="bg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66" name="标题"/>
          <p:cNvSpPr txBox="1"/>
          <p:nvPr>
            <p:custDataLst>
              <p:tags r:id="rId10"/>
            </p:custDataLst>
          </p:nvPr>
        </p:nvSpPr>
        <p:spPr>
          <a:xfrm>
            <a:off x="5187950" y="554355"/>
            <a:ext cx="4424680" cy="76073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活动背景和目标</a:t>
            </a:r>
            <a:endParaRPr lang="zh-CN" altLang="en-US" sz="2000" b="1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68" name="矩形: 圆角 2"/>
          <p:cNvSpPr/>
          <p:nvPr>
            <p:custDataLst>
              <p:tags r:id="rId11"/>
            </p:custDataLst>
          </p:nvPr>
        </p:nvSpPr>
        <p:spPr>
          <a:xfrm>
            <a:off x="4394835" y="1564640"/>
            <a:ext cx="5901690" cy="7505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70" name="椭圆 48"/>
          <p:cNvSpPr/>
          <p:nvPr>
            <p:custDataLst>
              <p:tags r:id="rId12"/>
            </p:custDataLst>
          </p:nvPr>
        </p:nvSpPr>
        <p:spPr>
          <a:xfrm>
            <a:off x="4402455" y="1571625"/>
            <a:ext cx="744220" cy="74358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72" name="序号"/>
          <p:cNvSpPr/>
          <p:nvPr>
            <p:custDataLst>
              <p:tags r:id="rId13"/>
            </p:custDataLst>
          </p:nvPr>
        </p:nvSpPr>
        <p:spPr>
          <a:xfrm>
            <a:off x="4471035" y="1648460"/>
            <a:ext cx="605790" cy="58928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</a:t>
            </a:r>
            <a:r>
              <a:rPr lang="en-US" altLang="zh-CN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2</a:t>
            </a:r>
            <a:endParaRPr lang="en-US" altLang="zh-CN" sz="2400" b="1">
              <a:solidFill>
                <a:schemeClr val="bg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74" name="标题"/>
          <p:cNvSpPr txBox="1"/>
          <p:nvPr>
            <p:custDataLst>
              <p:tags r:id="rId14"/>
            </p:custDataLst>
          </p:nvPr>
        </p:nvSpPr>
        <p:spPr>
          <a:xfrm>
            <a:off x="5553710" y="1564640"/>
            <a:ext cx="4424680" cy="76073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活动内容</a:t>
            </a:r>
            <a:endParaRPr lang="zh-CN" altLang="en-US" sz="2000" b="1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76" name="矩形: 圆角 2"/>
          <p:cNvSpPr/>
          <p:nvPr>
            <p:custDataLst>
              <p:tags r:id="rId15"/>
            </p:custDataLst>
          </p:nvPr>
        </p:nvSpPr>
        <p:spPr>
          <a:xfrm>
            <a:off x="4394835" y="4595495"/>
            <a:ext cx="5901690" cy="7505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78" name="椭圆 54"/>
          <p:cNvSpPr/>
          <p:nvPr>
            <p:custDataLst>
              <p:tags r:id="rId16"/>
            </p:custDataLst>
          </p:nvPr>
        </p:nvSpPr>
        <p:spPr>
          <a:xfrm>
            <a:off x="4402455" y="4602480"/>
            <a:ext cx="744220" cy="74358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80" name="序号"/>
          <p:cNvSpPr/>
          <p:nvPr>
            <p:custDataLst>
              <p:tags r:id="rId17"/>
            </p:custDataLst>
          </p:nvPr>
        </p:nvSpPr>
        <p:spPr>
          <a:xfrm>
            <a:off x="4471035" y="4679315"/>
            <a:ext cx="605790" cy="58928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</a:t>
            </a:r>
            <a:r>
              <a:rPr lang="en-US" altLang="zh-CN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5</a:t>
            </a:r>
            <a:endParaRPr lang="en-US" altLang="zh-CN" sz="2400" b="1">
              <a:solidFill>
                <a:schemeClr val="bg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82" name="标题"/>
          <p:cNvSpPr txBox="1"/>
          <p:nvPr>
            <p:custDataLst>
              <p:tags r:id="rId18"/>
            </p:custDataLst>
          </p:nvPr>
        </p:nvSpPr>
        <p:spPr>
          <a:xfrm>
            <a:off x="5553710" y="4595495"/>
            <a:ext cx="4424680" cy="76073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活动预算和筹款方式</a:t>
            </a:r>
            <a:endParaRPr lang="zh-CN" altLang="en-US" sz="2000" b="1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84" name="矩形: 圆角 2"/>
          <p:cNvSpPr/>
          <p:nvPr>
            <p:custDataLst>
              <p:tags r:id="rId19"/>
            </p:custDataLst>
          </p:nvPr>
        </p:nvSpPr>
        <p:spPr>
          <a:xfrm>
            <a:off x="4029075" y="5605780"/>
            <a:ext cx="5901690" cy="7505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86" name="椭圆 60"/>
          <p:cNvSpPr/>
          <p:nvPr>
            <p:custDataLst>
              <p:tags r:id="rId20"/>
            </p:custDataLst>
          </p:nvPr>
        </p:nvSpPr>
        <p:spPr>
          <a:xfrm>
            <a:off x="4036695" y="5612765"/>
            <a:ext cx="744220" cy="74358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88" name="序号"/>
          <p:cNvSpPr/>
          <p:nvPr>
            <p:custDataLst>
              <p:tags r:id="rId21"/>
            </p:custDataLst>
          </p:nvPr>
        </p:nvSpPr>
        <p:spPr>
          <a:xfrm>
            <a:off x="4105275" y="5689600"/>
            <a:ext cx="605790" cy="58928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</a:t>
            </a:r>
            <a:r>
              <a:rPr lang="en-US" altLang="zh-CN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6</a:t>
            </a:r>
            <a:endParaRPr lang="en-US" altLang="zh-CN" sz="2400" b="1">
              <a:solidFill>
                <a:schemeClr val="bg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90" name="标题"/>
          <p:cNvSpPr txBox="1"/>
          <p:nvPr>
            <p:custDataLst>
              <p:tags r:id="rId22"/>
            </p:custDataLst>
          </p:nvPr>
        </p:nvSpPr>
        <p:spPr>
          <a:xfrm>
            <a:off x="5187950" y="5605780"/>
            <a:ext cx="4424680" cy="76073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活动效果评估和总结</a:t>
            </a:r>
            <a:endParaRPr lang="zh-CN" altLang="en-US" sz="2000" b="1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92" name="矩形: 圆角 2"/>
          <p:cNvSpPr/>
          <p:nvPr>
            <p:custDataLst>
              <p:tags r:id="rId23"/>
            </p:custDataLst>
          </p:nvPr>
        </p:nvSpPr>
        <p:spPr>
          <a:xfrm>
            <a:off x="4612005" y="2574925"/>
            <a:ext cx="5901690" cy="7505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94" name="椭圆 66"/>
          <p:cNvSpPr/>
          <p:nvPr>
            <p:custDataLst>
              <p:tags r:id="rId24"/>
            </p:custDataLst>
          </p:nvPr>
        </p:nvSpPr>
        <p:spPr>
          <a:xfrm>
            <a:off x="4619625" y="2581910"/>
            <a:ext cx="744220" cy="74358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96" name="序号"/>
          <p:cNvSpPr/>
          <p:nvPr>
            <p:custDataLst>
              <p:tags r:id="rId25"/>
            </p:custDataLst>
          </p:nvPr>
        </p:nvSpPr>
        <p:spPr>
          <a:xfrm>
            <a:off x="4688205" y="2658745"/>
            <a:ext cx="605790" cy="58928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</a:t>
            </a:r>
            <a:r>
              <a:rPr lang="en-US" altLang="zh-CN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3</a:t>
            </a:r>
            <a:endParaRPr lang="en-US" altLang="zh-CN" sz="2400" b="1">
              <a:solidFill>
                <a:schemeClr val="bg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98" name="标题"/>
          <p:cNvSpPr txBox="1"/>
          <p:nvPr>
            <p:custDataLst>
              <p:tags r:id="rId26"/>
            </p:custDataLst>
          </p:nvPr>
        </p:nvSpPr>
        <p:spPr>
          <a:xfrm>
            <a:off x="5770880" y="2574925"/>
            <a:ext cx="4424680" cy="76073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活动时间和地点</a:t>
            </a:r>
            <a:endParaRPr lang="zh-CN" altLang="en-US" sz="2000" b="1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900" name="矩形: 圆角 2"/>
          <p:cNvSpPr/>
          <p:nvPr>
            <p:custDataLst>
              <p:tags r:id="rId27"/>
            </p:custDataLst>
          </p:nvPr>
        </p:nvSpPr>
        <p:spPr>
          <a:xfrm>
            <a:off x="4612005" y="3585210"/>
            <a:ext cx="5901690" cy="7505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902" name="椭圆 87"/>
          <p:cNvSpPr/>
          <p:nvPr>
            <p:custDataLst>
              <p:tags r:id="rId28"/>
            </p:custDataLst>
          </p:nvPr>
        </p:nvSpPr>
        <p:spPr>
          <a:xfrm>
            <a:off x="4619625" y="3592195"/>
            <a:ext cx="744220" cy="74358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04" name="序号"/>
          <p:cNvSpPr/>
          <p:nvPr>
            <p:custDataLst>
              <p:tags r:id="rId29"/>
            </p:custDataLst>
          </p:nvPr>
        </p:nvSpPr>
        <p:spPr>
          <a:xfrm>
            <a:off x="4688205" y="3669030"/>
            <a:ext cx="605790" cy="58928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</a:t>
            </a:r>
            <a:r>
              <a:rPr lang="en-US" altLang="zh-CN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4</a:t>
            </a:r>
            <a:endParaRPr lang="en-US" altLang="zh-CN" sz="2400" b="1">
              <a:solidFill>
                <a:schemeClr val="bg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906" name="标题"/>
          <p:cNvSpPr txBox="1"/>
          <p:nvPr>
            <p:custDataLst>
              <p:tags r:id="rId30"/>
            </p:custDataLst>
          </p:nvPr>
        </p:nvSpPr>
        <p:spPr>
          <a:xfrm>
            <a:off x="5770880" y="3585210"/>
            <a:ext cx="4424680" cy="76073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参与人员和分工</a:t>
            </a:r>
            <a:endParaRPr lang="zh-CN" altLang="en-US" sz="2000" b="1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</p:spTree>
    <p:custDataLst>
      <p:tags r:id="rId31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952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1</a:t>
            </a:r>
            <a:endParaRPr lang="zh-CN" altLang="en-US"/>
          </a:p>
        </p:txBody>
      </p:sp>
      <p:sp>
        <p:nvSpPr>
          <p:cNvPr id="1048954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活动背景和目标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9008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当前环境问题</a:t>
            </a:r>
            <a:endParaRPr lang="zh-CN" altLang="en-US"/>
          </a:p>
        </p:txBody>
      </p:sp>
      <p:sp>
        <p:nvSpPr>
          <p:cNvPr id="1049010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28912" y="1615857"/>
            <a:ext cx="855618" cy="2489664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12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50060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14" name="任意多边形 18"/>
          <p:cNvSpPr/>
          <p:nvPr>
            <p:custDataLst>
              <p:tags r:id="rId4"/>
            </p:custDataLst>
          </p:nvPr>
        </p:nvSpPr>
        <p:spPr>
          <a:xfrm>
            <a:off x="6439372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16" name="任意多边形 19"/>
          <p:cNvSpPr/>
          <p:nvPr>
            <p:custDataLst>
              <p:tags r:id="rId5"/>
            </p:custDataLst>
          </p:nvPr>
        </p:nvSpPr>
        <p:spPr>
          <a:xfrm flipV="1">
            <a:off x="6311846" y="1790165"/>
            <a:ext cx="2489664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18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24826" y="1616498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20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447255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22" name="任意多边形 4"/>
          <p:cNvSpPr/>
          <p:nvPr>
            <p:custDataLst>
              <p:tags r:id="rId8"/>
            </p:custDataLst>
          </p:nvPr>
        </p:nvSpPr>
        <p:spPr>
          <a:xfrm>
            <a:off x="736567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24" name="任意多边形 5"/>
          <p:cNvSpPr/>
          <p:nvPr>
            <p:custDataLst>
              <p:tags r:id="rId9"/>
            </p:custDataLst>
          </p:nvPr>
        </p:nvSpPr>
        <p:spPr>
          <a:xfrm flipV="1">
            <a:off x="608400" y="179016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2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736567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环境污染：空气、水、土壤等受到污染，影响人类健康和生态环境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02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9372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生态破坏：森林砍伐、湿地退化、生物多样性减少等，影响生态平衡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030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50245" y="1629315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32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72033" y="4402215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34" name="任意多边形 11"/>
          <p:cNvSpPr/>
          <p:nvPr>
            <p:custDataLst>
              <p:tags r:id="rId14"/>
            </p:custDataLst>
          </p:nvPr>
        </p:nvSpPr>
        <p:spPr>
          <a:xfrm>
            <a:off x="3661346" y="2441896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36" name="任意多边形 12"/>
          <p:cNvSpPr/>
          <p:nvPr>
            <p:custDataLst>
              <p:tags r:id="rId15"/>
            </p:custDataLst>
          </p:nvPr>
        </p:nvSpPr>
        <p:spPr>
          <a:xfrm flipV="1">
            <a:off x="3533819" y="1803622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38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06298" y="1654307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40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28087" y="4425926"/>
            <a:ext cx="813383" cy="223552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42" name="任意多边形 25"/>
          <p:cNvSpPr/>
          <p:nvPr>
            <p:custDataLst>
              <p:tags r:id="rId18"/>
            </p:custDataLst>
          </p:nvPr>
        </p:nvSpPr>
        <p:spPr>
          <a:xfrm>
            <a:off x="9216758" y="2466888"/>
            <a:ext cx="2235528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44" name="任意多边形 26"/>
          <p:cNvSpPr/>
          <p:nvPr>
            <p:custDataLst>
              <p:tags r:id="rId19"/>
            </p:custDataLst>
          </p:nvPr>
        </p:nvSpPr>
        <p:spPr>
          <a:xfrm flipV="1">
            <a:off x="9089872" y="182861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4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17399" y="3176294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气候变化：全球变暖、极端天气等，对人类生活和自然环境造成严重影响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04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61346" y="3151302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资源浪费：过度开采和浪费自然资源，导致资源短缺和环境破坏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9094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活动目标</a:t>
            </a:r>
            <a:endParaRPr lang="zh-CN" altLang="en-US"/>
          </a:p>
        </p:txBody>
      </p:sp>
      <p:sp>
        <p:nvSpPr>
          <p:cNvPr id="1049096" name="任意多边形 20"/>
          <p:cNvSpPr/>
          <p:nvPr>
            <p:custDataLst>
              <p:tags r:id="rId2"/>
            </p:custDataLst>
          </p:nvPr>
        </p:nvSpPr>
        <p:spPr>
          <a:xfrm rot="2700000">
            <a:off x="1722571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98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68142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提高环保意识：通过实践活动，增强参与者的环保意识和责任感。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00" name="矩形 42"/>
          <p:cNvSpPr/>
          <p:nvPr>
            <p:custDataLst>
              <p:tags r:id="rId4"/>
            </p:custDataLst>
          </p:nvPr>
        </p:nvSpPr>
        <p:spPr>
          <a:xfrm>
            <a:off x="1499676" y="2843970"/>
            <a:ext cx="1723029" cy="122017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02" name="任意多边形 18"/>
          <p:cNvSpPr/>
          <p:nvPr>
            <p:custDataLst>
              <p:tags r:id="rId5"/>
            </p:custDataLst>
          </p:nvPr>
        </p:nvSpPr>
        <p:spPr>
          <a:xfrm rot="5400000">
            <a:off x="4210703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04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55625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实践能力：通过实践活动，提高参与者的实践能力和团队合作能力。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06" name="矩形 43"/>
          <p:cNvSpPr/>
          <p:nvPr>
            <p:custDataLst>
              <p:tags r:id="rId7"/>
            </p:custDataLst>
          </p:nvPr>
        </p:nvSpPr>
        <p:spPr>
          <a:xfrm>
            <a:off x="3987807" y="2843970"/>
            <a:ext cx="1723029" cy="122017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08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698186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10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3757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宣传效果：通过实践活动，宣传环保知识，提高公众的环保意识。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12" name="矩形 44"/>
          <p:cNvSpPr/>
          <p:nvPr>
            <p:custDataLst>
              <p:tags r:id="rId10"/>
            </p:custDataLst>
          </p:nvPr>
        </p:nvSpPr>
        <p:spPr>
          <a:xfrm>
            <a:off x="6474643" y="2843970"/>
            <a:ext cx="1723029" cy="122017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14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185670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16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31241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社会影响：通过实践活动，影响和带动更多的人参与到环保行动中来。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18" name="矩形 45"/>
          <p:cNvSpPr/>
          <p:nvPr>
            <p:custDataLst>
              <p:tags r:id="rId13"/>
            </p:custDataLst>
          </p:nvPr>
        </p:nvSpPr>
        <p:spPr>
          <a:xfrm>
            <a:off x="8962775" y="2843970"/>
            <a:ext cx="1723029" cy="122017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164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2</a:t>
            </a:r>
            <a:endParaRPr lang="zh-CN" altLang="en-US"/>
          </a:p>
        </p:txBody>
      </p:sp>
      <p:sp>
        <p:nvSpPr>
          <p:cNvPr id="1049166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活动内容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220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垃圾分类与回收</a:t>
            </a:r>
            <a:endParaRPr lang="zh-CN" altLang="en-US"/>
          </a:p>
        </p:txBody>
      </p:sp>
      <p:sp>
        <p:nvSpPr>
          <p:cNvPr id="1049222" name="Rectangle 6"/>
          <p:cNvSpPr/>
          <p:nvPr>
            <p:custDataLst>
              <p:tags r:id="rId2"/>
            </p:custDataLst>
          </p:nvPr>
        </p:nvSpPr>
        <p:spPr>
          <a:xfrm>
            <a:off x="810568" y="1789832"/>
            <a:ext cx="10767313" cy="753598"/>
          </a:xfrm>
          <a:custGeom>
            <a:gdLst>
              <a:gd name="connsiteX0" fmla="*/ 36000 w 10969200"/>
              <a:gd name="connsiteY0" fmla="*/ 0 h 752711"/>
              <a:gd name="connsiteX1" fmla="*/ 10933200 w 10969200"/>
              <a:gd name="connsiteY1" fmla="*/ 0 h 752711"/>
              <a:gd name="connsiteX2" fmla="*/ 10969200 w 10969200"/>
              <a:gd name="connsiteY2" fmla="*/ 36000 h 752711"/>
              <a:gd name="connsiteX3" fmla="*/ 10969200 w 10969200"/>
              <a:gd name="connsiteY3" fmla="*/ 716711 h 752711"/>
              <a:gd name="connsiteX4" fmla="*/ 10933200 w 10969200"/>
              <a:gd name="connsiteY4" fmla="*/ 752711 h 752711"/>
              <a:gd name="connsiteX5" fmla="*/ 36000 w 10969200"/>
              <a:gd name="connsiteY5" fmla="*/ 752711 h 752711"/>
              <a:gd name="connsiteX6" fmla="*/ 0 w 10969200"/>
              <a:gd name="connsiteY6" fmla="*/ 716711 h 752711"/>
              <a:gd name="connsiteX7" fmla="*/ 0 w 10969200"/>
              <a:gd name="connsiteY7" fmla="*/ 36000 h 752711"/>
              <a:gd name="connsiteX8" fmla="*/ 36000 w 10969200"/>
              <a:gd name="connsiteY8" fmla="*/ 0 h 75271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0969200" h="752711">
                <a:moveTo>
                  <a:pt x="36000" y="0"/>
                </a:moveTo>
                <a:lnTo>
                  <a:pt x="10933200" y="0"/>
                </a:lnTo>
                <a:cubicBezTo>
                  <a:pt x="10953073" y="0"/>
                  <a:pt x="10969200" y="16128"/>
                  <a:pt x="10969200" y="36000"/>
                </a:cubicBezTo>
                <a:lnTo>
                  <a:pt x="10969200" y="716711"/>
                </a:lnTo>
                <a:cubicBezTo>
                  <a:pt x="10969200" y="736583"/>
                  <a:pt x="10953073" y="752711"/>
                  <a:pt x="10933200" y="752711"/>
                </a:cubicBezTo>
                <a:lnTo>
                  <a:pt x="36000" y="752711"/>
                </a:lnTo>
                <a:cubicBezTo>
                  <a:pt x="16128" y="752711"/>
                  <a:pt x="0" y="736583"/>
                  <a:pt x="0" y="716711"/>
                </a:cubicBezTo>
                <a:lnTo>
                  <a:pt x="0" y="36000"/>
                </a:lnTo>
                <a:cubicBezTo>
                  <a:pt x="0" y="16128"/>
                  <a:pt x="16128" y="0"/>
                  <a:pt x="36000" y="0"/>
                </a:cubicBezTo>
              </a:path>
            </a:pathLst>
          </a:custGeom>
          <a:solidFill>
            <a:schemeClr val="bg1"/>
          </a:solidFill>
          <a:ln>
            <a:solidFill>
              <a:schemeClr val="accent1">
                <a:lumMod val="40000"/>
                <a:lumOff val="60000"/>
              </a:schemeClr>
            </a:solidFill>
          </a:ln>
          <a:effectLst>
            <a:outerShdw blurRad="203200" dist="76200" dir="2160000" algn="tr" rotWithShape="0">
              <a:schemeClr val="accent1">
                <a:alpha val="8000"/>
              </a:scheme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dk1"/>
              </a:solidFill>
              <a:cs typeface="+mn-ea"/>
            </a:endParaRPr>
          </a:p>
        </p:txBody>
      </p:sp>
      <p:sp>
        <p:nvSpPr>
          <p:cNvPr id="1049224" name="Rectangle 6"/>
          <p:cNvSpPr/>
          <p:nvPr>
            <p:custDataLst>
              <p:tags r:id="rId3"/>
            </p:custDataLst>
          </p:nvPr>
        </p:nvSpPr>
        <p:spPr>
          <a:xfrm>
            <a:off x="810568" y="2925278"/>
            <a:ext cx="10767313" cy="753598"/>
          </a:xfrm>
          <a:custGeom>
            <a:gdLst>
              <a:gd name="connsiteX0" fmla="*/ 36000 w 10969200"/>
              <a:gd name="connsiteY0" fmla="*/ 0 h 752711"/>
              <a:gd name="connsiteX1" fmla="*/ 10933200 w 10969200"/>
              <a:gd name="connsiteY1" fmla="*/ 0 h 752711"/>
              <a:gd name="connsiteX2" fmla="*/ 10969200 w 10969200"/>
              <a:gd name="connsiteY2" fmla="*/ 36000 h 752711"/>
              <a:gd name="connsiteX3" fmla="*/ 10969200 w 10969200"/>
              <a:gd name="connsiteY3" fmla="*/ 716711 h 752711"/>
              <a:gd name="connsiteX4" fmla="*/ 10933200 w 10969200"/>
              <a:gd name="connsiteY4" fmla="*/ 752711 h 752711"/>
              <a:gd name="connsiteX5" fmla="*/ 36000 w 10969200"/>
              <a:gd name="connsiteY5" fmla="*/ 752711 h 752711"/>
              <a:gd name="connsiteX6" fmla="*/ 0 w 10969200"/>
              <a:gd name="connsiteY6" fmla="*/ 716711 h 752711"/>
              <a:gd name="connsiteX7" fmla="*/ 0 w 10969200"/>
              <a:gd name="connsiteY7" fmla="*/ 36000 h 752711"/>
              <a:gd name="connsiteX8" fmla="*/ 36000 w 10969200"/>
              <a:gd name="connsiteY8" fmla="*/ 0 h 75271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0969200" h="752711">
                <a:moveTo>
                  <a:pt x="36000" y="0"/>
                </a:moveTo>
                <a:lnTo>
                  <a:pt x="10933200" y="0"/>
                </a:lnTo>
                <a:cubicBezTo>
                  <a:pt x="10953073" y="0"/>
                  <a:pt x="10969200" y="16128"/>
                  <a:pt x="10969200" y="36000"/>
                </a:cubicBezTo>
                <a:lnTo>
                  <a:pt x="10969200" y="716711"/>
                </a:lnTo>
                <a:cubicBezTo>
                  <a:pt x="10969200" y="736583"/>
                  <a:pt x="10953073" y="752711"/>
                  <a:pt x="10933200" y="752711"/>
                </a:cubicBezTo>
                <a:lnTo>
                  <a:pt x="36000" y="752711"/>
                </a:lnTo>
                <a:cubicBezTo>
                  <a:pt x="16128" y="752711"/>
                  <a:pt x="0" y="736583"/>
                  <a:pt x="0" y="716711"/>
                </a:cubicBezTo>
                <a:lnTo>
                  <a:pt x="0" y="36000"/>
                </a:lnTo>
                <a:cubicBezTo>
                  <a:pt x="0" y="16128"/>
                  <a:pt x="16128" y="0"/>
                  <a:pt x="36000" y="0"/>
                </a:cubicBezTo>
              </a:path>
            </a:pathLst>
          </a:custGeom>
          <a:solidFill>
            <a:schemeClr val="bg1"/>
          </a:solidFill>
          <a:ln>
            <a:solidFill>
              <a:schemeClr val="accent4">
                <a:lumMod val="40000"/>
                <a:lumOff val="60000"/>
              </a:schemeClr>
            </a:solidFill>
          </a:ln>
          <a:effectLst>
            <a:outerShdw blurRad="203200" dist="76200" dir="2160000" algn="tr" rotWithShape="0">
              <a:schemeClr val="accent4">
                <a:alpha val="8000"/>
              </a:scheme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dk1"/>
              </a:solidFill>
              <a:cs typeface="+mn-ea"/>
            </a:endParaRPr>
          </a:p>
        </p:txBody>
      </p:sp>
      <p:sp>
        <p:nvSpPr>
          <p:cNvPr id="1049226" name="Rectangle 6"/>
          <p:cNvSpPr/>
          <p:nvPr>
            <p:custDataLst>
              <p:tags r:id="rId4"/>
            </p:custDataLst>
          </p:nvPr>
        </p:nvSpPr>
        <p:spPr>
          <a:xfrm>
            <a:off x="810568" y="4061360"/>
            <a:ext cx="10767313" cy="753598"/>
          </a:xfrm>
          <a:custGeom>
            <a:gdLst>
              <a:gd name="connsiteX0" fmla="*/ 36000 w 10969200"/>
              <a:gd name="connsiteY0" fmla="*/ 0 h 752711"/>
              <a:gd name="connsiteX1" fmla="*/ 10933200 w 10969200"/>
              <a:gd name="connsiteY1" fmla="*/ 0 h 752711"/>
              <a:gd name="connsiteX2" fmla="*/ 10969200 w 10969200"/>
              <a:gd name="connsiteY2" fmla="*/ 36000 h 752711"/>
              <a:gd name="connsiteX3" fmla="*/ 10969200 w 10969200"/>
              <a:gd name="connsiteY3" fmla="*/ 716711 h 752711"/>
              <a:gd name="connsiteX4" fmla="*/ 10933200 w 10969200"/>
              <a:gd name="connsiteY4" fmla="*/ 752711 h 752711"/>
              <a:gd name="connsiteX5" fmla="*/ 36000 w 10969200"/>
              <a:gd name="connsiteY5" fmla="*/ 752711 h 752711"/>
              <a:gd name="connsiteX6" fmla="*/ 0 w 10969200"/>
              <a:gd name="connsiteY6" fmla="*/ 716711 h 752711"/>
              <a:gd name="connsiteX7" fmla="*/ 0 w 10969200"/>
              <a:gd name="connsiteY7" fmla="*/ 36000 h 752711"/>
              <a:gd name="connsiteX8" fmla="*/ 36000 w 10969200"/>
              <a:gd name="connsiteY8" fmla="*/ 0 h 75271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0969200" h="752711">
                <a:moveTo>
                  <a:pt x="36000" y="0"/>
                </a:moveTo>
                <a:lnTo>
                  <a:pt x="10933200" y="0"/>
                </a:lnTo>
                <a:cubicBezTo>
                  <a:pt x="10953073" y="0"/>
                  <a:pt x="10969200" y="16128"/>
                  <a:pt x="10969200" y="36000"/>
                </a:cubicBezTo>
                <a:lnTo>
                  <a:pt x="10969200" y="716711"/>
                </a:lnTo>
                <a:cubicBezTo>
                  <a:pt x="10969200" y="736583"/>
                  <a:pt x="10953073" y="752711"/>
                  <a:pt x="10933200" y="752711"/>
                </a:cubicBezTo>
                <a:lnTo>
                  <a:pt x="36000" y="752711"/>
                </a:lnTo>
                <a:cubicBezTo>
                  <a:pt x="16128" y="752711"/>
                  <a:pt x="0" y="736583"/>
                  <a:pt x="0" y="716711"/>
                </a:cubicBezTo>
                <a:lnTo>
                  <a:pt x="0" y="36000"/>
                </a:lnTo>
                <a:cubicBezTo>
                  <a:pt x="0" y="16128"/>
                  <a:pt x="16128" y="0"/>
                  <a:pt x="36000" y="0"/>
                </a:cubicBezTo>
              </a:path>
            </a:pathLst>
          </a:custGeom>
          <a:solidFill>
            <a:schemeClr val="bg1"/>
          </a:solidFill>
          <a:ln>
            <a:solidFill>
              <a:schemeClr val="accent1">
                <a:lumMod val="40000"/>
                <a:lumOff val="60000"/>
              </a:schemeClr>
            </a:solidFill>
          </a:ln>
          <a:effectLst>
            <a:outerShdw blurRad="203200" dist="76200" dir="2160000" algn="tr" rotWithShape="0">
              <a:schemeClr val="accent1">
                <a:alpha val="8000"/>
              </a:scheme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dk1"/>
              </a:solidFill>
              <a:cs typeface="+mn-ea"/>
            </a:endParaRPr>
          </a:p>
        </p:txBody>
      </p:sp>
      <p:sp>
        <p:nvSpPr>
          <p:cNvPr id="1049228" name="Rectangle 6"/>
          <p:cNvSpPr/>
          <p:nvPr>
            <p:custDataLst>
              <p:tags r:id="rId5"/>
            </p:custDataLst>
          </p:nvPr>
        </p:nvSpPr>
        <p:spPr>
          <a:xfrm>
            <a:off x="810568" y="5196807"/>
            <a:ext cx="10767313" cy="753598"/>
          </a:xfrm>
          <a:custGeom>
            <a:gdLst>
              <a:gd name="connsiteX0" fmla="*/ 36000 w 10969200"/>
              <a:gd name="connsiteY0" fmla="*/ 0 h 752711"/>
              <a:gd name="connsiteX1" fmla="*/ 10933200 w 10969200"/>
              <a:gd name="connsiteY1" fmla="*/ 0 h 752711"/>
              <a:gd name="connsiteX2" fmla="*/ 10969200 w 10969200"/>
              <a:gd name="connsiteY2" fmla="*/ 36000 h 752711"/>
              <a:gd name="connsiteX3" fmla="*/ 10969200 w 10969200"/>
              <a:gd name="connsiteY3" fmla="*/ 716711 h 752711"/>
              <a:gd name="connsiteX4" fmla="*/ 10933200 w 10969200"/>
              <a:gd name="connsiteY4" fmla="*/ 752711 h 752711"/>
              <a:gd name="connsiteX5" fmla="*/ 36000 w 10969200"/>
              <a:gd name="connsiteY5" fmla="*/ 752711 h 752711"/>
              <a:gd name="connsiteX6" fmla="*/ 0 w 10969200"/>
              <a:gd name="connsiteY6" fmla="*/ 716711 h 752711"/>
              <a:gd name="connsiteX7" fmla="*/ 0 w 10969200"/>
              <a:gd name="connsiteY7" fmla="*/ 36000 h 752711"/>
              <a:gd name="connsiteX8" fmla="*/ 36000 w 10969200"/>
              <a:gd name="connsiteY8" fmla="*/ 0 h 75271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0969200" h="752711">
                <a:moveTo>
                  <a:pt x="36000" y="0"/>
                </a:moveTo>
                <a:lnTo>
                  <a:pt x="10933200" y="0"/>
                </a:lnTo>
                <a:cubicBezTo>
                  <a:pt x="10953073" y="0"/>
                  <a:pt x="10969200" y="16128"/>
                  <a:pt x="10969200" y="36000"/>
                </a:cubicBezTo>
                <a:lnTo>
                  <a:pt x="10969200" y="716711"/>
                </a:lnTo>
                <a:cubicBezTo>
                  <a:pt x="10969200" y="736583"/>
                  <a:pt x="10953073" y="752711"/>
                  <a:pt x="10933200" y="752711"/>
                </a:cubicBezTo>
                <a:lnTo>
                  <a:pt x="36000" y="752711"/>
                </a:lnTo>
                <a:cubicBezTo>
                  <a:pt x="16128" y="752711"/>
                  <a:pt x="0" y="736583"/>
                  <a:pt x="0" y="716711"/>
                </a:cubicBezTo>
                <a:lnTo>
                  <a:pt x="0" y="36000"/>
                </a:lnTo>
                <a:cubicBezTo>
                  <a:pt x="0" y="16128"/>
                  <a:pt x="16128" y="0"/>
                  <a:pt x="36000" y="0"/>
                </a:cubicBezTo>
              </a:path>
            </a:pathLst>
          </a:custGeom>
          <a:solidFill>
            <a:schemeClr val="bg1"/>
          </a:solidFill>
          <a:ln>
            <a:solidFill>
              <a:schemeClr val="accent4">
                <a:lumMod val="40000"/>
                <a:lumOff val="60000"/>
              </a:schemeClr>
            </a:solidFill>
          </a:ln>
          <a:effectLst>
            <a:outerShdw blurRad="203200" dist="76200" dir="2160000" algn="tr" rotWithShape="0">
              <a:schemeClr val="accent4">
                <a:alpha val="8000"/>
              </a:scheme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dk1"/>
              </a:solidFill>
              <a:cs typeface="+mn-ea"/>
            </a:endParaRPr>
          </a:p>
        </p:txBody>
      </p:sp>
      <p:sp>
        <p:nvSpPr>
          <p:cNvPr id="1049230" name="矩形: 圆角 26"/>
          <p:cNvSpPr/>
          <p:nvPr>
            <p:custDataLst>
              <p:tags r:id="rId6"/>
            </p:custDataLst>
          </p:nvPr>
        </p:nvSpPr>
        <p:spPr>
          <a:xfrm>
            <a:off x="608400" y="2922735"/>
            <a:ext cx="1967215" cy="759610"/>
          </a:xfrm>
          <a:prstGeom prst="roundRect">
            <a:avLst>
              <a:gd name="adj" fmla="val 8570"/>
            </a:avLst>
          </a:prstGeom>
          <a:gradFill flip="none" rotWithShape="1">
            <a:gsLst>
              <a:gs pos="0">
                <a:schemeClr val="accent4">
                  <a:lumMod val="60000"/>
                  <a:lumOff val="40000"/>
                </a:schemeClr>
              </a:gs>
              <a:gs pos="57000">
                <a:schemeClr val="accent4"/>
              </a:gs>
              <a:gs pos="100000">
                <a:schemeClr val="accent4"/>
              </a:gs>
            </a:gsLst>
            <a:lin ang="2700000" scaled="1"/>
          </a:gradFill>
          <a:ln>
            <a:noFill/>
          </a:ln>
          <a:effectLst>
            <a:outerShdw blurRad="203200" dist="76200" dir="2160000" algn="tr" rotWithShape="0">
              <a:schemeClr val="accent4">
                <a:alpha val="8000"/>
              </a:scheme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+mn-ea"/>
            </a:endParaRPr>
          </a:p>
        </p:txBody>
      </p:sp>
      <p:sp>
        <p:nvSpPr>
          <p:cNvPr id="1049232" name="矩形: 圆角 27"/>
          <p:cNvSpPr/>
          <p:nvPr>
            <p:custDataLst>
              <p:tags r:id="rId7"/>
            </p:custDataLst>
          </p:nvPr>
        </p:nvSpPr>
        <p:spPr>
          <a:xfrm>
            <a:off x="608400" y="1787289"/>
            <a:ext cx="1967215" cy="759610"/>
          </a:xfrm>
          <a:prstGeom prst="roundRect">
            <a:avLst>
              <a:gd name="adj" fmla="val 8570"/>
            </a:avLst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57000">
                <a:schemeClr val="accent1"/>
              </a:gs>
              <a:gs pos="100000">
                <a:schemeClr val="accent1"/>
              </a:gs>
            </a:gsLst>
            <a:lin ang="2700000" scaled="1"/>
          </a:gradFill>
          <a:ln>
            <a:noFill/>
          </a:ln>
          <a:effectLst>
            <a:outerShdw blurRad="203200" dist="76200" dir="2160000" algn="tr" rotWithShape="0">
              <a:schemeClr val="accent1">
                <a:alpha val="8000"/>
              </a:scheme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dk1"/>
              </a:solidFill>
              <a:cs typeface="+mn-ea"/>
            </a:endParaRPr>
          </a:p>
        </p:txBody>
      </p:sp>
      <p:sp>
        <p:nvSpPr>
          <p:cNvPr id="1049234" name="矩形: 圆角 28"/>
          <p:cNvSpPr/>
          <p:nvPr>
            <p:custDataLst>
              <p:tags r:id="rId8"/>
            </p:custDataLst>
          </p:nvPr>
        </p:nvSpPr>
        <p:spPr>
          <a:xfrm>
            <a:off x="608400" y="5193628"/>
            <a:ext cx="1967215" cy="759610"/>
          </a:xfrm>
          <a:prstGeom prst="roundRect">
            <a:avLst>
              <a:gd name="adj" fmla="val 8570"/>
            </a:avLst>
          </a:prstGeom>
          <a:gradFill flip="none" rotWithShape="1">
            <a:gsLst>
              <a:gs pos="0">
                <a:schemeClr val="accent4">
                  <a:lumMod val="60000"/>
                  <a:lumOff val="40000"/>
                </a:schemeClr>
              </a:gs>
              <a:gs pos="57000">
                <a:schemeClr val="accent4"/>
              </a:gs>
              <a:gs pos="100000">
                <a:schemeClr val="accent4"/>
              </a:gs>
            </a:gsLst>
            <a:lin ang="2700000" scaled="1"/>
          </a:gradFill>
          <a:ln>
            <a:noFill/>
          </a:ln>
          <a:effectLst>
            <a:outerShdw blurRad="203200" dist="76200" dir="2160000" algn="tr" rotWithShape="0">
              <a:schemeClr val="accent4">
                <a:alpha val="8000"/>
              </a:scheme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+mn-ea"/>
            </a:endParaRPr>
          </a:p>
        </p:txBody>
      </p:sp>
      <p:sp>
        <p:nvSpPr>
          <p:cNvPr id="1049236" name="矩形: 圆角 29"/>
          <p:cNvSpPr/>
          <p:nvPr>
            <p:custDataLst>
              <p:tags r:id="rId9"/>
            </p:custDataLst>
          </p:nvPr>
        </p:nvSpPr>
        <p:spPr>
          <a:xfrm>
            <a:off x="608400" y="4058181"/>
            <a:ext cx="1967215" cy="759610"/>
          </a:xfrm>
          <a:prstGeom prst="roundRect">
            <a:avLst>
              <a:gd name="adj" fmla="val 8570"/>
            </a:avLst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57000">
                <a:schemeClr val="accent1"/>
              </a:gs>
              <a:gs pos="100000">
                <a:schemeClr val="accent1"/>
              </a:gs>
            </a:gsLst>
            <a:lin ang="2700000" scaled="1"/>
          </a:gradFill>
          <a:ln>
            <a:noFill/>
          </a:ln>
          <a:effectLst>
            <a:outerShdw blurRad="203200" dist="76200" dir="2160000" algn="tr" rotWithShape="0">
              <a:schemeClr val="accent1">
                <a:alpha val="8000"/>
              </a:scheme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dk1"/>
              </a:solidFill>
              <a:cs typeface="+mn-ea"/>
            </a:endParaRPr>
          </a:p>
        </p:txBody>
      </p:sp>
      <p:sp>
        <p:nvSpPr>
          <p:cNvPr id="1049238" name="正文"/>
          <p:cNvSpPr txBox="1"/>
          <p:nvPr>
            <p:custDataLst>
              <p:tags r:id="rId10"/>
            </p:custDataLst>
          </p:nvPr>
        </p:nvSpPr>
        <p:spPr>
          <a:xfrm>
            <a:off x="2793467" y="1794282"/>
            <a:ext cx="8641705" cy="745500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  <a:spcAft>
                <a:spcPts val="1000"/>
              </a:spcAft>
            </a:pPr>
            <a:r>
              <a:rPr lang="zh-CN" altLang="en-US" sz="10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单击此处输入(你的)智能图形项正文，文字是您思想的提炼，请尽量言简意赅</a:t>
            </a:r>
            <a:endParaRPr lang="zh-CN" altLang="en-US" sz="10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240" name="标题"/>
          <p:cNvSpPr txBox="1"/>
          <p:nvPr>
            <p:custDataLst>
              <p:tags r:id="rId11"/>
            </p:custDataLst>
          </p:nvPr>
        </p:nvSpPr>
        <p:spPr>
          <a:xfrm>
            <a:off x="712027" y="1794282"/>
            <a:ext cx="1760672" cy="745499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0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活动目的：提高环保意识，减少垃圾污染</a:t>
            </a:r>
            <a:endParaRPr lang="zh-CN" altLang="en-US" sz="10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242" name="正文"/>
          <p:cNvSpPr txBox="1"/>
          <p:nvPr>
            <p:custDataLst>
              <p:tags r:id="rId12"/>
            </p:custDataLst>
          </p:nvPr>
        </p:nvSpPr>
        <p:spPr>
          <a:xfrm>
            <a:off x="2793467" y="2929728"/>
            <a:ext cx="8641705" cy="745500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 fontScale="8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  <a:spcAft>
                <a:spcPts val="1000"/>
              </a:spcAft>
            </a:pPr>
            <a:r>
              <a:rPr lang="zh-CN" altLang="en-US" sz="10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a. 垃圾分类：讲解垃圾分类的重要性和分类方法</a:t>
            </a:r>
            <a:endParaRPr lang="zh-CN" altLang="en-US" sz="10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  <a:p>
            <a:pPr>
              <a:lnSpc>
                <a:spcPct val="130000"/>
              </a:lnSpc>
              <a:spcAft>
                <a:spcPts val="1000"/>
              </a:spcAft>
            </a:pPr>
            <a:r>
              <a:rPr lang="zh-CN" altLang="en-US" sz="10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b. 垃圾回收：组织志愿者进行垃圾回收活动，如废纸、塑料瓶等</a:t>
            </a:r>
            <a:endParaRPr lang="zh-CN" altLang="en-US" sz="10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  <a:p>
            <a:pPr>
              <a:lnSpc>
                <a:spcPct val="130000"/>
              </a:lnSpc>
              <a:spcAft>
                <a:spcPts val="1000"/>
              </a:spcAft>
            </a:pPr>
            <a:r>
              <a:rPr lang="zh-CN" altLang="en-US" sz="10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c. 环保讲座：邀请环保专家进行垃圾分类与回收的讲座</a:t>
            </a:r>
            <a:endParaRPr lang="zh-CN" altLang="en-US" sz="10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244" name="标题"/>
          <p:cNvSpPr txBox="1"/>
          <p:nvPr>
            <p:custDataLst>
              <p:tags r:id="rId13"/>
            </p:custDataLst>
          </p:nvPr>
        </p:nvSpPr>
        <p:spPr>
          <a:xfrm>
            <a:off x="712027" y="2929728"/>
            <a:ext cx="1760672" cy="745499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 fontScale="7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0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活动内容： a. 垃圾分类：讲解垃圾分类的重要性和分类方法 b. 垃圾回收：组织志愿者进行垃圾回收活动，如废纸、塑料瓶等 c. 环保讲座：邀请环保专家进行垃圾分类与回收的讲座</a:t>
            </a:r>
            <a:endParaRPr lang="zh-CN" altLang="en-US" sz="10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246" name="正文"/>
          <p:cNvSpPr txBox="1"/>
          <p:nvPr>
            <p:custDataLst>
              <p:tags r:id="rId14"/>
            </p:custDataLst>
          </p:nvPr>
        </p:nvSpPr>
        <p:spPr>
          <a:xfrm>
            <a:off x="2793467" y="4065175"/>
            <a:ext cx="8641705" cy="745500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  <a:spcAft>
                <a:spcPts val="1000"/>
              </a:spcAft>
            </a:pPr>
            <a:r>
              <a:rPr lang="zh-CN" altLang="en-US" sz="10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单击此处输入(你的)智能图形项正文，文字是您思想的提炼，请尽量言简意赅</a:t>
            </a:r>
            <a:endParaRPr lang="zh-CN" altLang="en-US" sz="10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248" name="标题"/>
          <p:cNvSpPr txBox="1"/>
          <p:nvPr>
            <p:custDataLst>
              <p:tags r:id="rId15"/>
            </p:custDataLst>
          </p:nvPr>
        </p:nvSpPr>
        <p:spPr>
          <a:xfrm>
            <a:off x="712027" y="4065175"/>
            <a:ext cx="1760672" cy="745499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0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活动地点：社区、学校、公园等公共场所</a:t>
            </a:r>
            <a:endParaRPr lang="zh-CN" altLang="en-US" sz="10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250" name="正文"/>
          <p:cNvSpPr txBox="1"/>
          <p:nvPr>
            <p:custDataLst>
              <p:tags r:id="rId16"/>
            </p:custDataLst>
          </p:nvPr>
        </p:nvSpPr>
        <p:spPr>
          <a:xfrm>
            <a:off x="2793467" y="5200621"/>
            <a:ext cx="8641705" cy="745500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  <a:spcAft>
                <a:spcPts val="1000"/>
              </a:spcAft>
            </a:pPr>
            <a:r>
              <a:rPr lang="zh-CN" altLang="en-US" sz="10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单击此处输入(你的)智能图形项正文，文字是您思想的提炼，请尽量言简意赅</a:t>
            </a:r>
            <a:endParaRPr lang="zh-CN" altLang="en-US" sz="10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252" name="标题"/>
          <p:cNvSpPr txBox="1"/>
          <p:nvPr>
            <p:custDataLst>
              <p:tags r:id="rId17"/>
            </p:custDataLst>
          </p:nvPr>
        </p:nvSpPr>
        <p:spPr>
          <a:xfrm>
            <a:off x="712027" y="5200621"/>
            <a:ext cx="1760672" cy="745499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 fontScale="4833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活动时间：每周一次或每月一次，具体时间根据实际情况确定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298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植树造林</a:t>
            </a:r>
            <a:endParaRPr lang="zh-CN" altLang="en-US"/>
          </a:p>
        </p:txBody>
      </p:sp>
      <p:sp>
        <p:nvSpPr>
          <p:cNvPr id="1049300" name="正文"/>
          <p:cNvSpPr txBox="1"/>
          <p:nvPr>
            <p:custDataLst>
              <p:tags r:id="rId2"/>
            </p:custDataLst>
          </p:nvPr>
        </p:nvSpPr>
        <p:spPr>
          <a:xfrm>
            <a:off x="9213264" y="1595151"/>
            <a:ext cx="2365009" cy="124205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30000"/>
              </a:lnSpc>
              <a:buClrTx/>
              <a:buSzTx/>
              <a:buFontTx/>
            </a:pPr>
            <a:r>
              <a:rPr lang="zh-CN" altLang="en-US" sz="10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单击此处输入你的智能图形项正文，文字是您思想的提炼</a:t>
            </a:r>
            <a:endParaRPr lang="zh-CN" altLang="en-US" sz="10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02" name="正文"/>
          <p:cNvSpPr txBox="1"/>
          <p:nvPr>
            <p:custDataLst>
              <p:tags r:id="rId3"/>
            </p:custDataLst>
          </p:nvPr>
        </p:nvSpPr>
        <p:spPr>
          <a:xfrm>
            <a:off x="9213264" y="3292709"/>
            <a:ext cx="2365009" cy="124205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30000"/>
              </a:lnSpc>
              <a:buClrTx/>
              <a:buSzTx/>
              <a:buFontTx/>
            </a:pPr>
            <a:r>
              <a:rPr lang="zh-CN" altLang="en-US" sz="10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单击此处输入你的智能图形项正文，文字是您思想的提炼</a:t>
            </a:r>
            <a:endParaRPr lang="zh-CN" altLang="en-US" sz="10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04" name="正文"/>
          <p:cNvSpPr txBox="1"/>
          <p:nvPr>
            <p:custDataLst>
              <p:tags r:id="rId4"/>
            </p:custDataLst>
          </p:nvPr>
        </p:nvSpPr>
        <p:spPr>
          <a:xfrm>
            <a:off x="9213264" y="4953934"/>
            <a:ext cx="2365009" cy="124205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30000"/>
              </a:lnSpc>
              <a:buClrTx/>
              <a:buSzTx/>
              <a:buFontTx/>
            </a:pPr>
            <a:r>
              <a:rPr lang="zh-CN" altLang="en-US" sz="10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单击此处输入你的智能图形项正文，文字是您思想的提炼</a:t>
            </a:r>
            <a:endParaRPr lang="zh-CN" altLang="en-US" sz="10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06" name="正文"/>
          <p:cNvSpPr txBox="1"/>
          <p:nvPr>
            <p:custDataLst>
              <p:tags r:id="rId5"/>
            </p:custDataLst>
          </p:nvPr>
        </p:nvSpPr>
        <p:spPr>
          <a:xfrm>
            <a:off x="608400" y="4127695"/>
            <a:ext cx="2365009" cy="124205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8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lnSpc>
                <a:spcPct val="130000"/>
              </a:lnSpc>
              <a:buClrTx/>
              <a:buSzTx/>
              <a:buFontTx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a. 准备工具：铁锹、水桶、树苗等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  <a:p>
            <a:pPr lvl="0" algn="r">
              <a:lnSpc>
                <a:spcPct val="130000"/>
              </a:lnSpc>
              <a:buClrTx/>
              <a:buSzTx/>
              <a:buFontTx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b. 植树：挖坑、栽树、填土、浇水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  <a:p>
            <a:pPr lvl="0" algn="r">
              <a:lnSpc>
                <a:spcPct val="130000"/>
              </a:lnSpc>
              <a:buClrTx/>
              <a:buSzTx/>
              <a:buFontTx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c. 挂牌：为树苗挂上标识牌，记录种植时间和参与者姓名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  <a:p>
            <a:pPr lvl="0" algn="r">
              <a:lnSpc>
                <a:spcPct val="130000"/>
              </a:lnSpc>
              <a:buClrTx/>
              <a:buSzTx/>
              <a:buFontTx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d. 拍照留念：记录活动过程，增强环保意识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08" name="正文"/>
          <p:cNvSpPr txBox="1"/>
          <p:nvPr>
            <p:custDataLst>
              <p:tags r:id="rId6"/>
            </p:custDataLst>
          </p:nvPr>
        </p:nvSpPr>
        <p:spPr>
          <a:xfrm>
            <a:off x="608400" y="2416680"/>
            <a:ext cx="2365009" cy="124205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lnSpc>
                <a:spcPct val="130000"/>
              </a:lnSpc>
              <a:buClrTx/>
              <a:buSzTx/>
              <a:buFontTx/>
            </a:pPr>
            <a:r>
              <a:rPr lang="zh-CN" altLang="en-US" sz="10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单击此处输入你的智能图形项正文，文字是您思想的提炼</a:t>
            </a:r>
            <a:endParaRPr lang="zh-CN" altLang="en-US" sz="10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10" name="平行四边形 6"/>
          <p:cNvSpPr/>
          <p:nvPr>
            <p:custDataLst>
              <p:tags r:id="rId7"/>
            </p:custDataLst>
          </p:nvPr>
        </p:nvSpPr>
        <p:spPr>
          <a:xfrm rot="16200000">
            <a:off x="3926813" y="5183370"/>
            <a:ext cx="561143" cy="649957"/>
          </a:xfrm>
          <a:prstGeom prst="parallelogram">
            <a:avLst>
              <a:gd name="adj" fmla="val 47404"/>
            </a:avLst>
          </a:prstGeom>
          <a:gradFill>
            <a:gsLst>
              <a:gs pos="0">
                <a:schemeClr val="accent5">
                  <a:lumMod val="85000"/>
                </a:schemeClr>
              </a:gs>
              <a:gs pos="100000">
                <a:schemeClr val="accent5"/>
              </a:gs>
            </a:gsLst>
            <a:lin ang="5400000" scaled="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9312" name="标题"/>
          <p:cNvSpPr/>
          <p:nvPr>
            <p:custDataLst>
              <p:tags r:id="rId8"/>
            </p:custDataLst>
          </p:nvPr>
        </p:nvSpPr>
        <p:spPr>
          <a:xfrm>
            <a:off x="3880388" y="4875886"/>
            <a:ext cx="3568707" cy="648611"/>
          </a:xfrm>
          <a:prstGeom prst="rect">
            <a:avLst/>
          </a:prstGeom>
          <a:gradFill>
            <a:gsLst>
              <a:gs pos="20000">
                <a:schemeClr val="accent5"/>
              </a:gs>
              <a:gs pos="80000">
                <a:schemeClr val="accent5">
                  <a:lumMod val="70000"/>
                  <a:lumOff val="30000"/>
                </a:schemeClr>
              </a:gs>
            </a:gsLst>
            <a:lin ang="8100000" scaled="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10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sym typeface="+mn-ea"/>
              </a:rPr>
              <a:t>活动意义：促进生态平衡，提高空气质量，美化生活环境</a:t>
            </a:r>
            <a:endParaRPr lang="zh-CN" altLang="en-US" sz="10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  <a:sym typeface="+mn-ea"/>
            </a:endParaRPr>
          </a:p>
        </p:txBody>
      </p:sp>
      <p:sp>
        <p:nvSpPr>
          <p:cNvPr id="1049314" name="平行四边形 17"/>
          <p:cNvSpPr/>
          <p:nvPr>
            <p:custDataLst>
              <p:tags r:id="rId9"/>
            </p:custDataLst>
          </p:nvPr>
        </p:nvSpPr>
        <p:spPr>
          <a:xfrm rot="16200000" flipV="1">
            <a:off x="7672476" y="4345020"/>
            <a:ext cx="561143" cy="656685"/>
          </a:xfrm>
          <a:prstGeom prst="parallelogram">
            <a:avLst>
              <a:gd name="adj" fmla="val 47404"/>
            </a:avLst>
          </a:prstGeom>
          <a:gradFill>
            <a:gsLst>
              <a:gs pos="0">
                <a:schemeClr val="accent4">
                  <a:lumMod val="75000"/>
                </a:schemeClr>
              </a:gs>
              <a:gs pos="100000">
                <a:schemeClr val="accent4">
                  <a:lumMod val="90000"/>
                </a:schemeClr>
              </a:gs>
            </a:gsLst>
            <a:lin ang="5400000" scaled="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9316" name="标题"/>
          <p:cNvSpPr/>
          <p:nvPr>
            <p:custDataLst>
              <p:tags r:id="rId10"/>
            </p:custDataLst>
          </p:nvPr>
        </p:nvSpPr>
        <p:spPr>
          <a:xfrm>
            <a:off x="4712010" y="4040900"/>
            <a:ext cx="3568707" cy="648611"/>
          </a:xfrm>
          <a:prstGeom prst="rect">
            <a:avLst/>
          </a:prstGeom>
          <a:gradFill>
            <a:gsLst>
              <a:gs pos="20000">
                <a:schemeClr val="accent4"/>
              </a:gs>
              <a:gs pos="80000">
                <a:schemeClr val="accent4">
                  <a:lumMod val="70000"/>
                  <a:lumOff val="30000"/>
                </a:schemeClr>
              </a:gs>
            </a:gsLst>
            <a:lin ang="8100000" scaled="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91440" tIns="45720" rIns="91440" bIns="45720" numCol="1" spcCol="0" rtlCol="0" fromWordArt="0" anchor="ctr" anchorCtr="0" forceAA="0" compatLnSpc="1">
            <a:normAutofit fontScale="90000"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10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sym typeface="+mn-ea"/>
              </a:rPr>
              <a:t>活动流程： a. 准备工具：铁锹、水桶、树苗等 b. 植树：挖坑、栽树、填土、浇水 c. 挂牌：为树苗挂上标识牌，记录种植时间和参与者姓名 d. 拍照留念：记录活动过程，增强环保意识</a:t>
            </a:r>
            <a:endParaRPr lang="zh-CN" altLang="en-US" sz="10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  <a:sym typeface="+mn-ea"/>
            </a:endParaRPr>
          </a:p>
        </p:txBody>
      </p:sp>
      <p:sp>
        <p:nvSpPr>
          <p:cNvPr id="1049318" name="平行四边形 4"/>
          <p:cNvSpPr/>
          <p:nvPr>
            <p:custDataLst>
              <p:tags r:id="rId11"/>
            </p:custDataLst>
          </p:nvPr>
        </p:nvSpPr>
        <p:spPr>
          <a:xfrm rot="16200000">
            <a:off x="3926813" y="3515417"/>
            <a:ext cx="561143" cy="649957"/>
          </a:xfrm>
          <a:prstGeom prst="parallelogram">
            <a:avLst>
              <a:gd name="adj" fmla="val 47404"/>
            </a:avLst>
          </a:prstGeom>
          <a:gradFill>
            <a:gsLst>
              <a:gs pos="0">
                <a:schemeClr val="accent3">
                  <a:lumMod val="85000"/>
                </a:schemeClr>
              </a:gs>
              <a:gs pos="100000">
                <a:schemeClr val="accent3"/>
              </a:gs>
            </a:gsLst>
            <a:lin ang="5400000" scaled="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9320" name="标题"/>
          <p:cNvSpPr/>
          <p:nvPr>
            <p:custDataLst>
              <p:tags r:id="rId12"/>
            </p:custDataLst>
          </p:nvPr>
        </p:nvSpPr>
        <p:spPr>
          <a:xfrm>
            <a:off x="3879715" y="3205914"/>
            <a:ext cx="3568707" cy="648611"/>
          </a:xfrm>
          <a:prstGeom prst="rect">
            <a:avLst/>
          </a:prstGeom>
          <a:gradFill>
            <a:gsLst>
              <a:gs pos="20000">
                <a:schemeClr val="accent3"/>
              </a:gs>
              <a:gs pos="80000">
                <a:schemeClr val="accent3">
                  <a:lumMod val="70000"/>
                  <a:lumOff val="30000"/>
                </a:schemeClr>
              </a:gs>
            </a:gsLst>
            <a:lin ang="8100000" scaled="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10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sym typeface="+mn-ea"/>
              </a:rPr>
              <a:t>活动地点：公园、山坡、荒地等适宜植树的地方</a:t>
            </a:r>
            <a:endParaRPr lang="zh-CN" altLang="en-US" sz="10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  <a:sym typeface="+mn-ea"/>
            </a:endParaRPr>
          </a:p>
        </p:txBody>
      </p:sp>
      <p:sp>
        <p:nvSpPr>
          <p:cNvPr id="1049322" name="平行四边形 13"/>
          <p:cNvSpPr/>
          <p:nvPr>
            <p:custDataLst>
              <p:tags r:id="rId13"/>
            </p:custDataLst>
          </p:nvPr>
        </p:nvSpPr>
        <p:spPr>
          <a:xfrm rot="16200000" flipV="1">
            <a:off x="7672476" y="2675048"/>
            <a:ext cx="561143" cy="656685"/>
          </a:xfrm>
          <a:prstGeom prst="parallelogram">
            <a:avLst>
              <a:gd name="adj" fmla="val 47404"/>
            </a:avLst>
          </a:prstGeom>
          <a:gradFill>
            <a:gsLst>
              <a:gs pos="0">
                <a:schemeClr val="accent2">
                  <a:lumMod val="75000"/>
                </a:schemeClr>
              </a:gs>
              <a:gs pos="100000">
                <a:schemeClr val="accent2">
                  <a:lumMod val="90000"/>
                </a:schemeClr>
              </a:gs>
            </a:gsLst>
            <a:lin ang="5400000" scaled="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9324" name="标题"/>
          <p:cNvSpPr/>
          <p:nvPr>
            <p:custDataLst>
              <p:tags r:id="rId14"/>
            </p:custDataLst>
          </p:nvPr>
        </p:nvSpPr>
        <p:spPr>
          <a:xfrm>
            <a:off x="4712010" y="2370927"/>
            <a:ext cx="3569380" cy="648611"/>
          </a:xfrm>
          <a:prstGeom prst="rect">
            <a:avLst/>
          </a:prstGeom>
          <a:gradFill>
            <a:gsLst>
              <a:gs pos="20000">
                <a:schemeClr val="accent2"/>
              </a:gs>
              <a:gs pos="80000">
                <a:schemeClr val="accent2">
                  <a:lumMod val="70000"/>
                  <a:lumOff val="30000"/>
                </a:schemeClr>
              </a:gs>
            </a:gsLst>
            <a:lin ang="8100000" scaled="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10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sym typeface="+mn-ea"/>
              </a:rPr>
              <a:t>活动时间：春季或秋季</a:t>
            </a:r>
            <a:endParaRPr lang="zh-CN" altLang="en-US" sz="10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  <a:sym typeface="+mn-ea"/>
            </a:endParaRPr>
          </a:p>
        </p:txBody>
      </p:sp>
      <p:sp>
        <p:nvSpPr>
          <p:cNvPr id="1049326" name="平行四边形 5"/>
          <p:cNvSpPr/>
          <p:nvPr>
            <p:custDataLst>
              <p:tags r:id="rId15"/>
            </p:custDataLst>
          </p:nvPr>
        </p:nvSpPr>
        <p:spPr>
          <a:xfrm rot="16200000">
            <a:off x="3926813" y="1845445"/>
            <a:ext cx="561143" cy="649957"/>
          </a:xfrm>
          <a:prstGeom prst="parallelogram">
            <a:avLst>
              <a:gd name="adj" fmla="val 47404"/>
            </a:avLst>
          </a:prstGeom>
          <a:gradFill>
            <a:gsLst>
              <a:gs pos="0">
                <a:schemeClr val="accent1"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5400000" scaled="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9328" name="标题"/>
          <p:cNvSpPr/>
          <p:nvPr>
            <p:custDataLst>
              <p:tags r:id="rId16"/>
            </p:custDataLst>
          </p:nvPr>
        </p:nvSpPr>
        <p:spPr>
          <a:xfrm>
            <a:off x="3882406" y="1544015"/>
            <a:ext cx="3559961" cy="640537"/>
          </a:xfrm>
          <a:prstGeom prst="rect">
            <a:avLst/>
          </a:prstGeom>
          <a:gradFill>
            <a:gsLst>
              <a:gs pos="20000">
                <a:schemeClr val="accent1"/>
              </a:gs>
              <a:gs pos="80000">
                <a:schemeClr val="accent1">
                  <a:lumMod val="70000"/>
                  <a:lumOff val="30000"/>
                </a:schemeClr>
              </a:gs>
            </a:gsLst>
            <a:lin ang="8100000" scaled="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10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sym typeface="+mn-ea"/>
              </a:rPr>
              <a:t>活动目的：提高环保意识，美化环境</a:t>
            </a:r>
            <a:endParaRPr lang="zh-CN" altLang="en-US" sz="10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  <a:sym typeface="+mn-ea"/>
            </a:endParaRPr>
          </a:p>
        </p:txBody>
      </p:sp>
      <p:cxnSp>
        <p:nvCxnSpPr>
          <p:cNvPr id="3145729" name="直接连接符 27"/>
          <p:cNvCxnSpPr/>
          <p:nvPr>
            <p:custDataLst>
              <p:tags r:id="rId17"/>
            </p:custDataLst>
          </p:nvPr>
        </p:nvCxnSpPr>
        <p:spPr>
          <a:xfrm>
            <a:off x="7514360" y="1838044"/>
            <a:ext cx="1022707" cy="0"/>
          </a:xfrm>
          <a:prstGeom prst="line">
            <a:avLst/>
          </a:prstGeom>
          <a:ln w="9525">
            <a:solidFill>
              <a:schemeClr val="accent1">
                <a:lumMod val="60000"/>
                <a:lumOff val="40000"/>
              </a:schemeClr>
            </a:solidFill>
            <a:prstDash val="dash"/>
            <a:headEnd type="oval" w="sm" len="sm"/>
            <a:tailEnd type="oval" w="sm" len="sm"/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cxnSp>
        <p:nvCxnSpPr>
          <p:cNvPr id="3145731" name="直接连接符 28"/>
          <p:cNvCxnSpPr/>
          <p:nvPr>
            <p:custDataLst>
              <p:tags r:id="rId18"/>
            </p:custDataLst>
          </p:nvPr>
        </p:nvCxnSpPr>
        <p:spPr>
          <a:xfrm>
            <a:off x="7514360" y="3552423"/>
            <a:ext cx="1022707" cy="0"/>
          </a:xfrm>
          <a:prstGeom prst="line">
            <a:avLst/>
          </a:prstGeom>
          <a:ln w="9525">
            <a:solidFill>
              <a:schemeClr val="accent3">
                <a:lumMod val="60000"/>
                <a:lumOff val="40000"/>
              </a:schemeClr>
            </a:solidFill>
            <a:prstDash val="dash"/>
            <a:headEnd type="oval" w="sm" len="sm"/>
            <a:tailEnd type="oval" w="sm" len="sm"/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cxnSp>
        <p:nvCxnSpPr>
          <p:cNvPr id="3145733" name="直接连接符 29"/>
          <p:cNvCxnSpPr/>
          <p:nvPr>
            <p:custDataLst>
              <p:tags r:id="rId19"/>
            </p:custDataLst>
          </p:nvPr>
        </p:nvCxnSpPr>
        <p:spPr>
          <a:xfrm>
            <a:off x="7514360" y="5225086"/>
            <a:ext cx="1022707" cy="0"/>
          </a:xfrm>
          <a:prstGeom prst="line">
            <a:avLst/>
          </a:prstGeom>
          <a:ln w="9525">
            <a:solidFill>
              <a:schemeClr val="accent5">
                <a:lumMod val="60000"/>
                <a:lumOff val="40000"/>
              </a:schemeClr>
            </a:solidFill>
            <a:prstDash val="dash"/>
            <a:headEnd type="oval" w="sm" len="sm"/>
            <a:tailEnd type="oval" w="sm" len="sm"/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1049330" name="椭圆 32"/>
          <p:cNvSpPr/>
          <p:nvPr>
            <p:custDataLst>
              <p:tags r:id="rId20"/>
            </p:custDataLst>
          </p:nvPr>
        </p:nvSpPr>
        <p:spPr>
          <a:xfrm>
            <a:off x="8609733" y="1632157"/>
            <a:ext cx="411774" cy="411774"/>
          </a:xfrm>
          <a:prstGeom prst="ellipse">
            <a:avLst/>
          </a:prstGeom>
          <a:gradFill>
            <a:gsLst>
              <a:gs pos="0">
                <a:schemeClr val="accent1">
                  <a:lumMod val="75000"/>
                  <a:lumOff val="25000"/>
                </a:schemeClr>
              </a:gs>
              <a:gs pos="100000">
                <a:schemeClr val="accent1">
                  <a:lumMod val="85000"/>
                  <a:lumOff val="15000"/>
                </a:schemeClr>
              </a:gs>
            </a:gsLst>
            <a:lin ang="2640000" scaled="0"/>
          </a:gradFill>
          <a:ln w="3175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lt1"/>
              </a:solidFill>
              <a:sym typeface="+mn-ea"/>
            </a:endParaRPr>
          </a:p>
        </p:txBody>
      </p:sp>
      <p:cxnSp>
        <p:nvCxnSpPr>
          <p:cNvPr id="3145735" name="直接连接符 34"/>
          <p:cNvCxnSpPr/>
          <p:nvPr>
            <p:custDataLst>
              <p:tags r:id="rId21"/>
            </p:custDataLst>
          </p:nvPr>
        </p:nvCxnSpPr>
        <p:spPr>
          <a:xfrm>
            <a:off x="3614619" y="2695233"/>
            <a:ext cx="1022707" cy="0"/>
          </a:xfrm>
          <a:prstGeom prst="line">
            <a:avLst/>
          </a:prstGeom>
          <a:ln w="9525">
            <a:solidFill>
              <a:schemeClr val="accent2">
                <a:lumMod val="60000"/>
                <a:lumOff val="40000"/>
              </a:schemeClr>
            </a:solidFill>
            <a:prstDash val="dash"/>
            <a:headEnd type="oval" w="sm" len="sm"/>
            <a:tailEnd type="oval" w="sm" len="sm"/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cxnSp>
        <p:nvCxnSpPr>
          <p:cNvPr id="3145737" name="直接连接符 35"/>
          <p:cNvCxnSpPr/>
          <p:nvPr>
            <p:custDataLst>
              <p:tags r:id="rId22"/>
            </p:custDataLst>
          </p:nvPr>
        </p:nvCxnSpPr>
        <p:spPr>
          <a:xfrm>
            <a:off x="3614619" y="4392791"/>
            <a:ext cx="1022707" cy="0"/>
          </a:xfrm>
          <a:prstGeom prst="line">
            <a:avLst/>
          </a:prstGeom>
          <a:ln w="9525">
            <a:solidFill>
              <a:schemeClr val="accent4">
                <a:lumMod val="60000"/>
                <a:lumOff val="40000"/>
              </a:schemeClr>
            </a:solidFill>
            <a:prstDash val="dash"/>
            <a:headEnd type="oval" w="sm" len="sm"/>
            <a:tailEnd type="oval" w="sm" len="sm"/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1049332" name="椭圆 36"/>
          <p:cNvSpPr/>
          <p:nvPr>
            <p:custDataLst>
              <p:tags r:id="rId23"/>
            </p:custDataLst>
          </p:nvPr>
        </p:nvSpPr>
        <p:spPr>
          <a:xfrm>
            <a:off x="8609733" y="3346536"/>
            <a:ext cx="411774" cy="411774"/>
          </a:xfrm>
          <a:prstGeom prst="ellipse">
            <a:avLst/>
          </a:prstGeom>
          <a:gradFill>
            <a:gsLst>
              <a:gs pos="0">
                <a:schemeClr val="accent3">
                  <a:lumMod val="75000"/>
                  <a:lumOff val="25000"/>
                </a:schemeClr>
              </a:gs>
              <a:gs pos="100000">
                <a:schemeClr val="accent3">
                  <a:lumMod val="85000"/>
                  <a:lumOff val="15000"/>
                </a:schemeClr>
              </a:gs>
            </a:gsLst>
            <a:lin ang="2640000" scaled="0"/>
          </a:gradFill>
          <a:ln w="3175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lt1"/>
              </a:solidFill>
              <a:sym typeface="+mn-ea"/>
            </a:endParaRPr>
          </a:p>
        </p:txBody>
      </p:sp>
      <p:sp>
        <p:nvSpPr>
          <p:cNvPr id="1049334" name="椭圆 37"/>
          <p:cNvSpPr/>
          <p:nvPr>
            <p:custDataLst>
              <p:tags r:id="rId24"/>
            </p:custDataLst>
          </p:nvPr>
        </p:nvSpPr>
        <p:spPr>
          <a:xfrm>
            <a:off x="8609733" y="5019199"/>
            <a:ext cx="411774" cy="411774"/>
          </a:xfrm>
          <a:prstGeom prst="ellipse">
            <a:avLst/>
          </a:prstGeom>
          <a:gradFill>
            <a:gsLst>
              <a:gs pos="0">
                <a:schemeClr val="accent5">
                  <a:lumMod val="75000"/>
                  <a:lumOff val="25000"/>
                </a:schemeClr>
              </a:gs>
              <a:gs pos="100000">
                <a:schemeClr val="accent5">
                  <a:lumMod val="85000"/>
                  <a:lumOff val="15000"/>
                </a:schemeClr>
              </a:gs>
            </a:gsLst>
            <a:lin ang="2640000" scaled="0"/>
          </a:gradFill>
          <a:ln w="3175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lt1"/>
              </a:solidFill>
              <a:sym typeface="+mn-ea"/>
            </a:endParaRPr>
          </a:p>
        </p:txBody>
      </p:sp>
      <p:sp>
        <p:nvSpPr>
          <p:cNvPr id="1049336" name="椭圆 40"/>
          <p:cNvSpPr/>
          <p:nvPr>
            <p:custDataLst>
              <p:tags r:id="rId25"/>
            </p:custDataLst>
          </p:nvPr>
        </p:nvSpPr>
        <p:spPr>
          <a:xfrm>
            <a:off x="3132197" y="2489346"/>
            <a:ext cx="411774" cy="411774"/>
          </a:xfrm>
          <a:prstGeom prst="ellipse">
            <a:avLst/>
          </a:prstGeom>
          <a:gradFill>
            <a:gsLst>
              <a:gs pos="0">
                <a:schemeClr val="accent2">
                  <a:lumMod val="75000"/>
                  <a:lumOff val="25000"/>
                </a:schemeClr>
              </a:gs>
              <a:gs pos="100000">
                <a:schemeClr val="accent2">
                  <a:lumMod val="85000"/>
                  <a:lumOff val="15000"/>
                </a:schemeClr>
              </a:gs>
            </a:gsLst>
            <a:lin ang="2640000" scaled="0"/>
          </a:gradFill>
          <a:ln w="3175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lt1"/>
              </a:solidFill>
              <a:sym typeface="+mn-ea"/>
            </a:endParaRPr>
          </a:p>
        </p:txBody>
      </p:sp>
      <p:sp>
        <p:nvSpPr>
          <p:cNvPr id="1049338" name="椭圆 41"/>
          <p:cNvSpPr/>
          <p:nvPr>
            <p:custDataLst>
              <p:tags r:id="rId26"/>
            </p:custDataLst>
          </p:nvPr>
        </p:nvSpPr>
        <p:spPr>
          <a:xfrm>
            <a:off x="3132197" y="4186904"/>
            <a:ext cx="411774" cy="411774"/>
          </a:xfrm>
          <a:prstGeom prst="ellipse">
            <a:avLst/>
          </a:prstGeom>
          <a:gradFill>
            <a:gsLst>
              <a:gs pos="0">
                <a:schemeClr val="accent4">
                  <a:lumMod val="75000"/>
                  <a:lumOff val="25000"/>
                </a:schemeClr>
              </a:gs>
              <a:gs pos="100000">
                <a:schemeClr val="accent4">
                  <a:lumMod val="85000"/>
                  <a:lumOff val="15000"/>
                </a:schemeClr>
              </a:gs>
            </a:gsLst>
            <a:lin ang="2640000" scaled="0"/>
          </a:gradFill>
          <a:ln w="3175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lt1"/>
              </a:solidFill>
              <a:sym typeface="+mn-ea"/>
            </a:endParaRPr>
          </a:p>
        </p:txBody>
      </p:sp>
      <p:pic>
        <p:nvPicPr>
          <p:cNvPr id="2097153" name="图片 48" descr="343435383036303b343532343134393bcdb7c4d4b7e7b1a9"/>
          <p:cNvPicPr>
            <a:picLocks noChangeAspect="1"/>
          </p:cNvPicPr>
          <p:nvPr>
            <p:custDataLst>
              <p:tags r:id="rId28"/>
            </p:custDataLst>
          </p:nvPr>
        </p:nvPicPr>
        <p:blipFill>
          <a:blip r:embed="rId27"/>
          <a:stretch>
            <a:fillRect/>
          </a:stretch>
        </p:blipFill>
        <p:spPr>
          <a:xfrm>
            <a:off x="8705275" y="3442078"/>
            <a:ext cx="221240" cy="221240"/>
          </a:xfrm>
          <a:prstGeom prst="rect">
            <a:avLst/>
          </a:prstGeom>
        </p:spPr>
      </p:pic>
      <p:pic>
        <p:nvPicPr>
          <p:cNvPr id="2097155" name="图片 108" descr="343439383331313b343532303033303bd2d1b9bad3a6d3c3"/>
          <p:cNvPicPr>
            <a:picLocks noChangeAspect="1"/>
          </p:cNvPicPr>
          <p:nvPr>
            <p:custDataLst>
              <p:tags r:id="rId30"/>
            </p:custDataLst>
          </p:nvPr>
        </p:nvPicPr>
        <p:blipFill>
          <a:blip r:embed="rId29"/>
          <a:stretch>
            <a:fillRect/>
          </a:stretch>
        </p:blipFill>
        <p:spPr>
          <a:xfrm>
            <a:off x="3247252" y="2594308"/>
            <a:ext cx="197267" cy="202168"/>
          </a:xfrm>
          <a:prstGeom prst="rect">
            <a:avLst/>
          </a:prstGeom>
          <a:effectLst/>
        </p:spPr>
      </p:pic>
      <p:pic>
        <p:nvPicPr>
          <p:cNvPr id="2097157" name="图片 49" descr="343439383331313b343532303033313bd3a6d3c3c9ccb3c7"/>
          <p:cNvPicPr>
            <a:picLocks noChangeAspect="1"/>
          </p:cNvPicPr>
          <p:nvPr>
            <p:custDataLst>
              <p:tags r:id="rId32"/>
            </p:custDataLst>
          </p:nvPr>
        </p:nvPicPr>
        <p:blipFill>
          <a:blip r:embed="rId31"/>
          <a:stretch>
            <a:fillRect/>
          </a:stretch>
        </p:blipFill>
        <p:spPr>
          <a:xfrm>
            <a:off x="8714695" y="5124161"/>
            <a:ext cx="202168" cy="202168"/>
          </a:xfrm>
          <a:prstGeom prst="rect">
            <a:avLst/>
          </a:prstGeom>
          <a:effectLst/>
        </p:spPr>
      </p:pic>
      <p:pic>
        <p:nvPicPr>
          <p:cNvPr id="2097159" name="图片 52" descr="343435383038363b343532323339393bd6b4d0d0d5aad2aa"/>
          <p:cNvPicPr>
            <a:picLocks noChangeAspect="1"/>
          </p:cNvPicPr>
          <p:nvPr>
            <p:custDataLst>
              <p:tags r:id="rId34"/>
            </p:custDataLst>
          </p:nvPr>
        </p:nvPicPr>
        <p:blipFill>
          <a:blip r:embed="rId33"/>
          <a:stretch>
            <a:fillRect/>
          </a:stretch>
        </p:blipFill>
        <p:spPr>
          <a:xfrm>
            <a:off x="3239851" y="4286484"/>
            <a:ext cx="202168" cy="202168"/>
          </a:xfrm>
          <a:prstGeom prst="rect">
            <a:avLst/>
          </a:prstGeom>
          <a:effectLst/>
        </p:spPr>
      </p:pic>
      <p:pic>
        <p:nvPicPr>
          <p:cNvPr id="2097161" name="图形 2" descr="343439383331313b343532303032383bbfcdbba7b9dcc0ed"/>
          <p:cNvPicPr>
            <a:picLocks noChangeAspect="1"/>
          </p:cNvPicPr>
          <p:nvPr>
            <p:custDataLst>
              <p:tags r:id="rId36"/>
            </p:custDataLst>
          </p:nvPr>
        </p:nvPicPr>
        <p:blipFill>
          <a:blip r:embed="rId35"/>
          <a:stretch>
            <a:fillRect/>
          </a:stretch>
        </p:blipFill>
        <p:spPr>
          <a:xfrm>
            <a:off x="8705275" y="1727699"/>
            <a:ext cx="221240" cy="22124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384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环保宣传</a:t>
            </a:r>
            <a:endParaRPr lang="zh-CN" altLang="en-US"/>
          </a:p>
        </p:txBody>
      </p:sp>
      <p:sp>
        <p:nvSpPr>
          <p:cNvPr id="1049386" name="对角圆角矩形 15"/>
          <p:cNvSpPr/>
          <p:nvPr>
            <p:custDataLst>
              <p:tags r:id="rId2"/>
            </p:custDataLst>
          </p:nvPr>
        </p:nvSpPr>
        <p:spPr>
          <a:xfrm>
            <a:off x="1499579" y="419381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88" name="对角圆角矩形 16"/>
          <p:cNvSpPr/>
          <p:nvPr>
            <p:custDataLst>
              <p:tags r:id="rId3"/>
            </p:custDataLst>
          </p:nvPr>
        </p:nvSpPr>
        <p:spPr>
          <a:xfrm>
            <a:off x="1499579" y="405319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90" name="直角三角形 17"/>
          <p:cNvSpPr/>
          <p:nvPr>
            <p:custDataLst>
              <p:tags r:id="rId4"/>
            </p:custDataLst>
          </p:nvPr>
        </p:nvSpPr>
        <p:spPr>
          <a:xfrm>
            <a:off x="2058840" y="4053840"/>
            <a:ext cx="84243" cy="14040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92" name="文本框 27"/>
          <p:cNvSpPr txBox="1"/>
          <p:nvPr>
            <p:custDataLst>
              <p:tags r:id="rId5"/>
            </p:custDataLst>
          </p:nvPr>
        </p:nvSpPr>
        <p:spPr>
          <a:xfrm>
            <a:off x="2094963" y="420478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内容：介绍环保知识、环保法律法规、环保案例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94" name="对角圆角矩形 52"/>
          <p:cNvSpPr/>
          <p:nvPr>
            <p:custDataLst>
              <p:tags r:id="rId6"/>
            </p:custDataLst>
          </p:nvPr>
        </p:nvSpPr>
        <p:spPr>
          <a:xfrm>
            <a:off x="1499579" y="1631667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96" name="对角圆角矩形 53"/>
          <p:cNvSpPr/>
          <p:nvPr>
            <p:custDataLst>
              <p:tags r:id="rId7"/>
            </p:custDataLst>
          </p:nvPr>
        </p:nvSpPr>
        <p:spPr>
          <a:xfrm>
            <a:off x="1499579" y="149040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98" name="直角三角形 54"/>
          <p:cNvSpPr/>
          <p:nvPr>
            <p:custDataLst>
              <p:tags r:id="rId8"/>
            </p:custDataLst>
          </p:nvPr>
        </p:nvSpPr>
        <p:spPr>
          <a:xfrm>
            <a:off x="2058840" y="1491045"/>
            <a:ext cx="84243" cy="14040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00" name="文本框 56"/>
          <p:cNvSpPr txBox="1"/>
          <p:nvPr>
            <p:custDataLst>
              <p:tags r:id="rId9"/>
            </p:custDataLst>
          </p:nvPr>
        </p:nvSpPr>
        <p:spPr>
          <a:xfrm>
            <a:off x="2094963" y="163489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主题：保护环境，从我做起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02" name="对角圆角矩形 5"/>
          <p:cNvSpPr/>
          <p:nvPr>
            <p:custDataLst>
              <p:tags r:id="rId10"/>
            </p:custDataLst>
          </p:nvPr>
        </p:nvSpPr>
        <p:spPr>
          <a:xfrm>
            <a:off x="1499579" y="2912742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04" name="对角圆角矩形 6"/>
          <p:cNvSpPr/>
          <p:nvPr>
            <p:custDataLst>
              <p:tags r:id="rId11"/>
            </p:custDataLst>
          </p:nvPr>
        </p:nvSpPr>
        <p:spPr>
          <a:xfrm>
            <a:off x="1499579" y="277147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06" name="直角三角形 7"/>
          <p:cNvSpPr/>
          <p:nvPr>
            <p:custDataLst>
              <p:tags r:id="rId12"/>
            </p:custDataLst>
          </p:nvPr>
        </p:nvSpPr>
        <p:spPr>
          <a:xfrm>
            <a:off x="2058840" y="2772765"/>
            <a:ext cx="84243" cy="14040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08" name="文本框 8"/>
          <p:cNvSpPr txBox="1"/>
          <p:nvPr>
            <p:custDataLst>
              <p:tags r:id="rId13"/>
            </p:custDataLst>
          </p:nvPr>
        </p:nvSpPr>
        <p:spPr>
          <a:xfrm>
            <a:off x="2094963" y="292370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形式：海报、宣传单、网络宣传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10" name="对角圆角矩形 9"/>
          <p:cNvSpPr/>
          <p:nvPr>
            <p:custDataLst>
              <p:tags r:id="rId14"/>
            </p:custDataLst>
          </p:nvPr>
        </p:nvSpPr>
        <p:spPr>
          <a:xfrm>
            <a:off x="1499579" y="547553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12" name="对角圆角矩形 10"/>
          <p:cNvSpPr/>
          <p:nvPr>
            <p:custDataLst>
              <p:tags r:id="rId15"/>
            </p:custDataLst>
          </p:nvPr>
        </p:nvSpPr>
        <p:spPr>
          <a:xfrm>
            <a:off x="1499579" y="533427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14" name="直角三角形 11"/>
          <p:cNvSpPr/>
          <p:nvPr>
            <p:custDataLst>
              <p:tags r:id="rId16"/>
            </p:custDataLst>
          </p:nvPr>
        </p:nvSpPr>
        <p:spPr>
          <a:xfrm>
            <a:off x="2058840" y="5334915"/>
            <a:ext cx="84243" cy="14040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16" name="文本框 12"/>
          <p:cNvSpPr txBox="1"/>
          <p:nvPr>
            <p:custDataLst>
              <p:tags r:id="rId17"/>
            </p:custDataLst>
          </p:nvPr>
        </p:nvSpPr>
        <p:spPr>
          <a:xfrm>
            <a:off x="2094963" y="548585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目标：提高公众环保意识，促进环保行动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462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参观环保设施</a:t>
            </a:r>
            <a:endParaRPr lang="zh-CN" altLang="en-US"/>
          </a:p>
        </p:txBody>
      </p:sp>
      <p:sp>
        <p:nvSpPr>
          <p:cNvPr id="1049464" name="弧形 58"/>
          <p:cNvSpPr/>
          <p:nvPr>
            <p:custDataLst>
              <p:tags r:id="rId2"/>
            </p:custDataLst>
          </p:nvPr>
        </p:nvSpPr>
        <p:spPr>
          <a:xfrm>
            <a:off x="8107722" y="2135061"/>
            <a:ext cx="3470681" cy="3470681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66" name="弧形 57"/>
          <p:cNvSpPr/>
          <p:nvPr>
            <p:custDataLst>
              <p:tags r:id="rId3"/>
            </p:custDataLst>
          </p:nvPr>
        </p:nvSpPr>
        <p:spPr>
          <a:xfrm>
            <a:off x="608400" y="2135061"/>
            <a:ext cx="3470681" cy="3470681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68" name="椭圆 22"/>
          <p:cNvSpPr/>
          <p:nvPr>
            <p:custDataLst>
              <p:tags r:id="rId4"/>
            </p:custDataLst>
          </p:nvPr>
        </p:nvSpPr>
        <p:spPr>
          <a:xfrm>
            <a:off x="8448899" y="2410627"/>
            <a:ext cx="2918746" cy="2918746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70" name="椭圆 23"/>
          <p:cNvSpPr/>
          <p:nvPr>
            <p:custDataLst>
              <p:tags r:id="rId5"/>
            </p:custDataLst>
          </p:nvPr>
        </p:nvSpPr>
        <p:spPr>
          <a:xfrm>
            <a:off x="8835066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72" name="正文"/>
          <p:cNvSpPr txBox="1"/>
          <p:nvPr>
            <p:custDataLst>
              <p:tags r:id="rId6"/>
            </p:custDataLst>
          </p:nvPr>
        </p:nvSpPr>
        <p:spPr>
          <a:xfrm>
            <a:off x="8901614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参观流程：讲解员介绍→实地参观→互动提问→总结分享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474" name="椭圆 24"/>
          <p:cNvSpPr/>
          <p:nvPr>
            <p:custDataLst>
              <p:tags r:id="rId7"/>
            </p:custDataLst>
          </p:nvPr>
        </p:nvSpPr>
        <p:spPr>
          <a:xfrm>
            <a:off x="6016610" y="2410627"/>
            <a:ext cx="2918746" cy="2918746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76" name="椭圆 25"/>
          <p:cNvSpPr/>
          <p:nvPr>
            <p:custDataLst>
              <p:tags r:id="rId8"/>
            </p:custDataLst>
          </p:nvPr>
        </p:nvSpPr>
        <p:spPr>
          <a:xfrm>
            <a:off x="6401840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78" name="正文"/>
          <p:cNvSpPr txBox="1"/>
          <p:nvPr>
            <p:custDataLst>
              <p:tags r:id="rId9"/>
            </p:custDataLst>
          </p:nvPr>
        </p:nvSpPr>
        <p:spPr>
          <a:xfrm>
            <a:off x="6469325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参观时间：半天至一天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80" name="椭圆 7"/>
          <p:cNvSpPr/>
          <p:nvPr>
            <p:custDataLst>
              <p:tags r:id="rId10"/>
            </p:custDataLst>
          </p:nvPr>
        </p:nvSpPr>
        <p:spPr>
          <a:xfrm>
            <a:off x="3584322" y="2410627"/>
            <a:ext cx="2918746" cy="2918746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82" name="椭圆 9"/>
          <p:cNvSpPr/>
          <p:nvPr>
            <p:custDataLst>
              <p:tags r:id="rId11"/>
            </p:custDataLst>
          </p:nvPr>
        </p:nvSpPr>
        <p:spPr>
          <a:xfrm>
            <a:off x="3969551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84" name="正文"/>
          <p:cNvSpPr txBox="1"/>
          <p:nvPr>
            <p:custDataLst>
              <p:tags r:id="rId12"/>
            </p:custDataLst>
          </p:nvPr>
        </p:nvSpPr>
        <p:spPr>
          <a:xfrm>
            <a:off x="4037037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参观目的：了解环保设施的工作原理和作用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486" name="椭圆 5"/>
          <p:cNvSpPr/>
          <p:nvPr>
            <p:custDataLst>
              <p:tags r:id="rId13"/>
            </p:custDataLst>
          </p:nvPr>
        </p:nvSpPr>
        <p:spPr>
          <a:xfrm>
            <a:off x="875530" y="2410627"/>
            <a:ext cx="2918746" cy="2918746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88" name="椭圆 4"/>
          <p:cNvSpPr/>
          <p:nvPr>
            <p:custDataLst>
              <p:tags r:id="rId14"/>
            </p:custDataLst>
          </p:nvPr>
        </p:nvSpPr>
        <p:spPr>
          <a:xfrm>
            <a:off x="1260759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90" name="正文"/>
          <p:cNvSpPr txBox="1"/>
          <p:nvPr>
            <p:custDataLst>
              <p:tags r:id="rId15"/>
            </p:custDataLst>
          </p:nvPr>
        </p:nvSpPr>
        <p:spPr>
          <a:xfrm>
            <a:off x="1328245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参观地点：污水处理厂、垃圾焚烧厂等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536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3</a:t>
            </a:r>
            <a:endParaRPr lang="zh-CN" altLang="en-US"/>
          </a:p>
        </p:txBody>
      </p:sp>
      <p:sp>
        <p:nvSpPr>
          <p:cNvPr id="1049538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活动时间和地点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https://d.book118.com/917032132100006033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添加文本内容。"/>
  <p:tag name="KSO_WM_UNIT_SUBTYPE" val="a"/>
  <p:tag name="KSO_WM_UNIT_TYPE" val="f"/>
  <p:tag name="KSO_WM_UNIT_VALUE" val="60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第 一 章"/>
  <p:tag name="KSO_WM_UNIT_TYPE" val="e"/>
  <p:tag name="KSO_WM_UNIT_VALUE" val="6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您的观看"/>
  <p:tag name="KSO_WM_UNIT_TYPE" val="a"/>
  <p:tag name="KSO_WM_UNIT_VALUE" val="10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  <p:tag name="KSO_WM_TEMPLATE_THUMBS_INDEX" val="1、9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1"/>
  <p:tag name="KSO_WM_TEMPLATE_INDEX" val="20205081"/>
  <p:tag name="KSO_WM_TEMPLATE_MASTER_TYPE" val="0"/>
  <p:tag name="KSO_WM_TEMPLATE_SUBCATEGORY" val="19"/>
  <p:tag name="KSO_WM_TEMPLATE_THUMBS_INDEX" val="1、4、7、12、13、14、15、16、17、18、20、24、25、28、33、36、40、43、44"/>
  <p:tag name="KSO_WM_UNIT_SHOW_EDIT_AREA_INDICATION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95.xml><?xml version="1.0" encoding="utf-8"?>
<p:tagLst xmlns:p="http://schemas.openxmlformats.org/presentationml/2006/main">
  <p:tag name="KSO_WM_BEAUTIFY_FLAG" val="#wm#"/>
  <p:tag name="KSO_WM_SLIDE_CONTENT_AREA" val="{&quot;left&quot;:&quot;74.4&quot;,&quot;top&quot;:&quot;58.35&quot;,&quot;width&quot;:&quot;660.35&quot;,&quot;height&quot;:&quot;315&quot;}"/>
  <p:tag name="KSO_WM_SLIDE_ID" val="custom20230914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  <p:tag name="KSO_WM_TEMPLATE_THUMBS_INDEX" val="1、9"/>
</p:tagLst>
</file>

<file path=ppt/tags/tag9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9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.30000001192092896,&quot;transparency&quot;:1},{&quot;brightness&quot;:0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i*1_1"/>
  <p:tag name="KSO_WM_UNIT_INDEX" val="1_1"/>
  <p:tag name="KSO_WM_UNIT_LAYERLEVEL" val="1_1"/>
  <p:tag name="KSO_WM_UNIT_TYPE" val="l_i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.10000000149011612,&quot;transparency&quot;:1},{&quot;brightness&quot;:0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i*1_2"/>
  <p:tag name="KSO_WM_UNIT_INDEX" val="1_2"/>
  <p:tag name="KSO_WM_UNIT_LAYERLEVEL" val="1_1"/>
  <p:tag name="KSO_WM_UNIT_TYPE" val="l_i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1_1"/>
  <p:tag name="KSO_WM_UNIT_INDEX" val="1_1_1"/>
  <p:tag name="KSO_WM_UNIT_LAYERLEVEL" val="1_1_1"/>
  <p:tag name="KSO_WM_UNIT_TYPE" val="l_h_i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1_3"/>
  <p:tag name="KSO_WM_UNIT_INDEX" val="1_1_3"/>
  <p:tag name="KSO_WM_UNIT_LAYERLEVEL" val="1_1_1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1_2"/>
  <p:tag name="KSO_WM_UNIT_INDEX" val="1_1_2"/>
  <p:tag name="KSO_WM_UNIT_LAYERLEVEL" val="1_1_1"/>
  <p:tag name="KSO_WM_UNIT_PRESET_TEXT" val="01"/>
  <p:tag name="KSO_WM_UNIT_SUBTYPE" val="d"/>
  <p:tag name="KSO_WM_UNIT_TYPE" val="l_h_i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2_1"/>
  <p:tag name="KSO_WM_UNIT_INDEX" val="1_2_1"/>
  <p:tag name="KSO_WM_UNIT_LAYERLEVEL" val="1_1_1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2_3"/>
  <p:tag name="KSO_WM_UNIT_INDEX" val="1_2_3"/>
  <p:tag name="KSO_WM_UNIT_LAYERLEVEL" val="1_1_1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2_2"/>
  <p:tag name="KSO_WM_UNIT_INDEX" val="1_2_2"/>
  <p:tag name="KSO_WM_UNIT_LAYERLEVEL" val="1_1_1"/>
  <p:tag name="KSO_WM_UNIT_PRESET_TEXT" val="02"/>
  <p:tag name="KSO_WM_UNIT_SUBTYPE" val="d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5_1"/>
  <p:tag name="KSO_WM_UNIT_INDEX" val="1_5_1"/>
  <p:tag name="KSO_WM_UNIT_LAYERLEVEL" val="1_1_1"/>
  <p:tag name="KSO_WM_UNIT_TYPE" val="l_h_i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5_3"/>
  <p:tag name="KSO_WM_UNIT_INDEX" val="1_5_3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5_2"/>
  <p:tag name="KSO_WM_UNIT_INDEX" val="1_5_2"/>
  <p:tag name="KSO_WM_UNIT_LAYERLEVEL" val="1_1_1"/>
  <p:tag name="KSO_WM_UNIT_PRESET_TEXT" val="05"/>
  <p:tag name="KSO_WM_UNIT_SUBTYPE" val="d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6_1"/>
  <p:tag name="KSO_WM_UNIT_INDEX" val="1_6_1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6_3"/>
  <p:tag name="KSO_WM_UNIT_INDEX" val="1_6_3"/>
  <p:tag name="KSO_WM_UNIT_LAYERLEVEL" val="1_1_1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6_2"/>
  <p:tag name="KSO_WM_UNIT_INDEX" val="1_6_2"/>
  <p:tag name="KSO_WM_UNIT_LAYERLEVEL" val="1_1_1"/>
  <p:tag name="KSO_WM_UNIT_PRESET_TEXT" val="06"/>
  <p:tag name="KSO_WM_UNIT_SUBTYPE" val="d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3_1"/>
  <p:tag name="KSO_WM_UNIT_INDEX" val="1_3_1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3_3"/>
  <p:tag name="KSO_WM_UNIT_INDEX" val="1_3_3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3_2"/>
  <p:tag name="KSO_WM_UNIT_INDEX" val="1_3_2"/>
  <p:tag name="KSO_WM_UNIT_LAYERLEVEL" val="1_1_1"/>
  <p:tag name="KSO_WM_UNIT_PRESET_TEXT" val="03"/>
  <p:tag name="KSO_WM_UNIT_SUBTYPE" val="d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4_1"/>
  <p:tag name="KSO_WM_UNIT_INDEX" val="1_4_1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4_3"/>
  <p:tag name="KSO_WM_UNIT_INDEX" val="1_4_3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4_2"/>
  <p:tag name="KSO_WM_UNIT_INDEX" val="1_4_2"/>
  <p:tag name="KSO_WM_UNIT_LAYERLEVEL" val="1_1_1"/>
  <p:tag name="KSO_WM_UNIT_PRESET_TEXT" val="04"/>
  <p:tag name="KSO_WM_UNIT_SUBTYPE" val="d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24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14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e*1"/>
  <p:tag name="KSO_WM_UNIT_INDEX" val="1"/>
  <p:tag name="KSO_WM_UNIT_LAYERLEVEL" val="1"/>
  <p:tag name="KSO_WM_UNIT_NOCLEAR" val="0"/>
  <p:tag name="KSO_WM_UNIT_PRESET_TEXT" val="第 一 章"/>
  <p:tag name="KSO_WM_UNIT_TYPE" val="e"/>
  <p:tag name="KSO_WM_UNIT_VALUE" val="6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127.xml><?xml version="1.0" encoding="utf-8"?>
<p:tagLst xmlns:p="http://schemas.openxmlformats.org/presentationml/2006/main">
  <p:tag name="KSO_WM_BEAUTIFY_FLAG" val="#wm#"/>
  <p:tag name="KSO_WM_SLIDE_CONTENT_AREA" val="{&quot;left&quot;:&quot;168.45&quot;,&quot;top&quot;:&quot;91.9&quot;,&quot;width&quot;:&quot;660.35&quot;,&quot;height&quot;:&quot;315&quot;}"/>
  <p:tag name="KSO_WM_SLIDE_ID" val="custom20230914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e*1"/>
  <p:tag name="KSO_WM_UNIT_INDEX" val="1"/>
  <p:tag name="KSO_WM_UNIT_LAYERLEVEL" val="1"/>
  <p:tag name="KSO_WM_UNIT_NOCLEAR" val="0"/>
  <p:tag name="KSO_WM_UNIT_PRESET_TEXT" val="第 一 章"/>
  <p:tag name="KSO_WM_UNIT_TYPE" val="e"/>
  <p:tag name="KSO_WM_UNIT_VALUE" val="6"/>
</p:tagLst>
</file>

<file path=ppt/tags/tag16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162.xml><?xml version="1.0" encoding="utf-8"?>
<p:tagLst xmlns:p="http://schemas.openxmlformats.org/presentationml/2006/main">
  <p:tag name="KSO_WM_BEAUTIFY_FLAG" val="#wm#"/>
  <p:tag name="KSO_WM_SLIDE_CONTENT_AREA" val="{&quot;left&quot;:&quot;168.45&quot;,&quot;top&quot;:&quot;91.9&quot;,&quot;width&quot;:&quot;660.35&quot;,&quot;height&quot;:&quot;315&quot;}"/>
  <p:tag name="KSO_WM_SLIDE_ID" val="custom20230914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.6000000238418579,&quot;colorType&quot;:1,&quot;foreColorIndex&quot;:5,&quot;transparency&quot;:0},&quot;type&quot;:1},&quot;shadow&quot;:{&quot;brightness&quot;:0,&quot;colorType&quot;:1,&quot;foreColorIndex&quot;:5,&quot;transparency&quot;:0.920000016689300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6.2300109863281,&quot;width&quot;:862.716552734375}"/>
  <p:tag name="KSO_WM_TAG_VERSION" val="3.0"/>
  <p:tag name="KSO_WM_TEMPLATE_CATEGORY" val="diagram"/>
  <p:tag name="KSO_WM_TEMPLATE_INDEX" val="20231639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39_3*l_h_i*1_1_1"/>
  <p:tag name="KSO_WM_UNIT_INDEX" val="1_1_1"/>
  <p:tag name="KSO_WM_UNIT_LAYERLEVEL" val="1_1_1"/>
  <p:tag name="KSO_WM_UNIT_LINE_FORE_SCHEMECOLOR_INDEX" val="5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.6000000238418579,&quot;colorType&quot;:1,&quot;foreColorIndex&quot;:8,&quot;transparency&quot;:0},&quot;type&quot;:1},&quot;shadow&quot;:{&quot;brightness&quot;:0,&quot;colorType&quot;:1,&quot;foreColorIndex&quot;:8,&quot;transparency&quot;:0.920000016689300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6.2300109863281,&quot;width&quot;:862.716552734375}"/>
  <p:tag name="KSO_WM_TAG_VERSION" val="3.0"/>
  <p:tag name="KSO_WM_TEMPLATE_CATEGORY" val="diagram"/>
  <p:tag name="KSO_WM_TEMPLATE_INDEX" val="20231639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39_3*l_h_i*1_2_1"/>
  <p:tag name="KSO_WM_UNIT_INDEX" val="1_2_1"/>
  <p:tag name="KSO_WM_UNIT_LAYERLEVEL" val="1_1_1"/>
  <p:tag name="KSO_WM_UNIT_LINE_FORE_SCHEMECOLOR_INDEX" val="8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.6000000238418579,&quot;colorType&quot;:1,&quot;foreColorIndex&quot;:5,&quot;transparency&quot;:0},&quot;type&quot;:1},&quot;shadow&quot;:{&quot;brightness&quot;:0,&quot;colorType&quot;:1,&quot;foreColorIndex&quot;:5,&quot;transparency&quot;:0.920000016689300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6.2300109863281,&quot;width&quot;:862.716552734375}"/>
  <p:tag name="KSO_WM_TAG_VERSION" val="3.0"/>
  <p:tag name="KSO_WM_TEMPLATE_CATEGORY" val="diagram"/>
  <p:tag name="KSO_WM_TEMPLATE_INDEX" val="20231639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39_3*l_h_i*1_3_1"/>
  <p:tag name="KSO_WM_UNIT_INDEX" val="1_3_1"/>
  <p:tag name="KSO_WM_UNIT_LAYERLEVEL" val="1_1_1"/>
  <p:tag name="KSO_WM_UNIT_LINE_FORE_SCHEMECOLOR_INDEX" val="5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.6000000238418579,&quot;colorType&quot;:1,&quot;foreColorIndex&quot;:8,&quot;transparency&quot;:0},&quot;type&quot;:1},&quot;shadow&quot;:{&quot;brightness&quot;:0,&quot;colorType&quot;:1,&quot;foreColorIndex&quot;:8,&quot;transparency&quot;:0.920000016689300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6.2300109863281,&quot;width&quot;:862.716552734375}"/>
  <p:tag name="KSO_WM_TAG_VERSION" val="3.0"/>
  <p:tag name="KSO_WM_TEMPLATE_CATEGORY" val="diagram"/>
  <p:tag name="KSO_WM_TEMPLATE_INDEX" val="20231639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39_3*l_h_i*1_4_1"/>
  <p:tag name="KSO_WM_UNIT_INDEX" val="1_4_1"/>
  <p:tag name="KSO_WM_UNIT_LAYERLEVEL" val="1_1_1"/>
  <p:tag name="KSO_WM_UNIT_LINE_FORE_SCHEMECOLOR_INDEX" val="8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8,&quot;pos&quot;:1,&quot;transparency&quot;:0},{&quot;brightness&quot;:0,&quot;colorType&quot;:1,&quot;foreColorIndex&quot;:8,&quot;pos&quot;:0.5699999928474426,&quot;transparency&quot;:0},{&quot;brightness&quot;:0.4000000059604645,&quot;colorType&quot;:1,&quot;foreColorIndex&quot;:8,&quot;pos&quot;:0,&quot;transparency&quot;:0}],&quot;type&quot;:3},&quot;glow&quot;:{&quot;colorType&quot;:0},&quot;line&quot;:{&quot;type&quot;:0},&quot;shadow&quot;:{&quot;brightness&quot;:0,&quot;colorType&quot;:1,&quot;foreColorIndex&quot;:8,&quot;transparency&quot;:0.920000016689300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6.2300109863281,&quot;width&quot;:862.716552734375}"/>
  <p:tag name="KSO_WM_TAG_VERSION" val="3.0"/>
  <p:tag name="KSO_WM_TEMPLATE_CATEGORY" val="diagram"/>
  <p:tag name="KSO_WM_TEMPLATE_INDEX" val="20231639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39_3*l_h_i*1_2_2"/>
  <p:tag name="KSO_WM_UNIT_INDEX" val="1_2_2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},{&quot;brightness&quot;:0,&quot;colorType&quot;:1,&quot;foreColorIndex&quot;:5,&quot;pos&quot;:0.5699999928474426,&quot;transparency&quot;:0},{&quot;brightness&quot;:0.4000000059604645,&quot;colorType&quot;:1,&quot;foreColorIndex&quot;:5,&quot;pos&quot;:0,&quot;transparency&quot;:0}],&quot;type&quot;:3},&quot;glow&quot;:{&quot;colorType&quot;:0},&quot;line&quot;:{&quot;type&quot;:0},&quot;shadow&quot;:{&quot;brightness&quot;:0,&quot;colorType&quot;:1,&quot;foreColorIndex&quot;:5,&quot;transparency&quot;:0.920000016689300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6.2300109863281,&quot;width&quot;:862.716552734375}"/>
  <p:tag name="KSO_WM_TAG_VERSION" val="3.0"/>
  <p:tag name="KSO_WM_TEMPLATE_CATEGORY" val="diagram"/>
  <p:tag name="KSO_WM_TEMPLATE_INDEX" val="20231639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39_3*l_h_i*1_1_2"/>
  <p:tag name="KSO_WM_UNIT_INDEX" val="1_1_2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8,&quot;pos&quot;:1,&quot;transparency&quot;:0},{&quot;brightness&quot;:0,&quot;colorType&quot;:1,&quot;foreColorIndex&quot;:8,&quot;pos&quot;:0.5699999928474426,&quot;transparency&quot;:0},{&quot;brightness&quot;:0.4000000059604645,&quot;colorType&quot;:1,&quot;foreColorIndex&quot;:8,&quot;pos&quot;:0,&quot;transparency&quot;:0}],&quot;type&quot;:3},&quot;glow&quot;:{&quot;colorType&quot;:0},&quot;line&quot;:{&quot;type&quot;:0},&quot;shadow&quot;:{&quot;brightness&quot;:0,&quot;colorType&quot;:1,&quot;foreColorIndex&quot;:8,&quot;transparency&quot;:0.920000016689300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6.2300109863281,&quot;width&quot;:862.716552734375}"/>
  <p:tag name="KSO_WM_TAG_VERSION" val="3.0"/>
  <p:tag name="KSO_WM_TEMPLATE_CATEGORY" val="diagram"/>
  <p:tag name="KSO_WM_TEMPLATE_INDEX" val="20231639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39_3*l_h_i*1_4_2"/>
  <p:tag name="KSO_WM_UNIT_INDEX" val="1_4_2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},{&quot;brightness&quot;:0,&quot;colorType&quot;:1,&quot;foreColorIndex&quot;:5,&quot;pos&quot;:0.5699999928474426,&quot;transparency&quot;:0},{&quot;brightness&quot;:0.4000000059604645,&quot;colorType&quot;:1,&quot;foreColorIndex&quot;:5,&quot;pos&quot;:0,&quot;transparency&quot;:0}],&quot;type&quot;:3},&quot;glow&quot;:{&quot;colorType&quot;:0},&quot;line&quot;:{&quot;type&quot;:0},&quot;shadow&quot;:{&quot;brightness&quot;:0,&quot;colorType&quot;:1,&quot;foreColorIndex&quot;:5,&quot;transparency&quot;:0.920000016689300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6.2300109863281,&quot;width&quot;:862.716552734375}"/>
  <p:tag name="KSO_WM_TAG_VERSION" val="3.0"/>
  <p:tag name="KSO_WM_TEMPLATE_CATEGORY" val="diagram"/>
  <p:tag name="KSO_WM_TEMPLATE_INDEX" val="20231639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39_3*l_h_i*1_3_2"/>
  <p:tag name="KSO_WM_UNIT_INDEX" val="1_3_2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6.2300109863281,&quot;width&quot;:862.716552734375}"/>
  <p:tag name="KSO_WM_TAG_VERSION" val="3.0"/>
  <p:tag name="KSO_WM_TEMPLATE_CATEGORY" val="diagram"/>
  <p:tag name="KSO_WM_TEMPLATE_INDEX" val="20231639"/>
  <p:tag name="KSO_WM_UNIT_COMPATIBLE" val="0"/>
  <p:tag name="KSO_WM_UNIT_DIAGRAM_ISNUMVISUAL" val="0"/>
  <p:tag name="KSO_WM_UNIT_DIAGRAM_ISREFERUNIT" val="0"/>
  <p:tag name="KSO_WM_UNIT_HIGHLIGHT" val="0"/>
  <p:tag name="KSO_WM_UNIT_ID" val="diagram20231639_3*l_h_f*1_1_1"/>
  <p:tag name="KSO_WM_UNIT_INDEX" val="1_1_1"/>
  <p:tag name="KSO_WM_UNIT_LAYERLEVEL" val="1_1_1"/>
  <p:tag name="KSO_WM_UNIT_NOCLEAR" val="0"/>
  <p:tag name="KSO_WM_UNIT_PRESET_TEXT" val="单击此处输入(你的)智能图形项正文，文字是您思想的提炼，请尽量言简意赅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6.2300109863281,&quot;width&quot;:862.716552734375}"/>
  <p:tag name="KSO_WM_TAG_VERSION" val="3.0"/>
  <p:tag name="KSO_WM_TEMPLATE_CATEGORY" val="diagram"/>
  <p:tag name="KSO_WM_TEMPLATE_INDEX" val="20231639"/>
  <p:tag name="KSO_WM_UNIT_COMPATIBLE" val="0"/>
  <p:tag name="KSO_WM_UNIT_DIAGRAM_ISNUMVISUAL" val="0"/>
  <p:tag name="KSO_WM_UNIT_DIAGRAM_ISREFERUNIT" val="0"/>
  <p:tag name="KSO_WM_UNIT_HIGHLIGHT" val="0"/>
  <p:tag name="KSO_WM_UNIT_ID" val="diagram20231639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6.2300109863281,&quot;width&quot;:862.716552734375}"/>
  <p:tag name="KSO_WM_TAG_VERSION" val="3.0"/>
  <p:tag name="KSO_WM_TEMPLATE_CATEGORY" val="diagram"/>
  <p:tag name="KSO_WM_TEMPLATE_INDEX" val="20231639"/>
  <p:tag name="KSO_WM_UNIT_COMPATIBLE" val="0"/>
  <p:tag name="KSO_WM_UNIT_DIAGRAM_ISNUMVISUAL" val="0"/>
  <p:tag name="KSO_WM_UNIT_DIAGRAM_ISREFERUNIT" val="0"/>
  <p:tag name="KSO_WM_UNIT_HIGHLIGHT" val="0"/>
  <p:tag name="KSO_WM_UNIT_ID" val="diagram20231639_3*l_h_f*1_2_1"/>
  <p:tag name="KSO_WM_UNIT_INDEX" val="1_2_1"/>
  <p:tag name="KSO_WM_UNIT_LAYERLEVEL" val="1_1_1"/>
  <p:tag name="KSO_WM_UNIT_NOCLEAR" val="0"/>
  <p:tag name="KSO_WM_UNIT_PRESET_TEXT" val="单击此处输入(你的)智能图形项正文，文字是您思想的提炼，请尽量言简意赅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6.2300109863281,&quot;width&quot;:862.716552734375}"/>
  <p:tag name="KSO_WM_TAG_VERSION" val="3.0"/>
  <p:tag name="KSO_WM_TEMPLATE_CATEGORY" val="diagram"/>
  <p:tag name="KSO_WM_TEMPLATE_INDEX" val="20231639"/>
  <p:tag name="KSO_WM_UNIT_COMPATIBLE" val="0"/>
  <p:tag name="KSO_WM_UNIT_DIAGRAM_ISNUMVISUAL" val="0"/>
  <p:tag name="KSO_WM_UNIT_DIAGRAM_ISREFERUNIT" val="0"/>
  <p:tag name="KSO_WM_UNIT_HIGHLIGHT" val="0"/>
  <p:tag name="KSO_WM_UNIT_ID" val="diagram20231639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6.2300109863281,&quot;width&quot;:862.716552734375}"/>
  <p:tag name="KSO_WM_TAG_VERSION" val="3.0"/>
  <p:tag name="KSO_WM_TEMPLATE_CATEGORY" val="diagram"/>
  <p:tag name="KSO_WM_TEMPLATE_INDEX" val="20231639"/>
  <p:tag name="KSO_WM_UNIT_COMPATIBLE" val="0"/>
  <p:tag name="KSO_WM_UNIT_DIAGRAM_ISNUMVISUAL" val="0"/>
  <p:tag name="KSO_WM_UNIT_DIAGRAM_ISREFERUNIT" val="0"/>
  <p:tag name="KSO_WM_UNIT_HIGHLIGHT" val="0"/>
  <p:tag name="KSO_WM_UNIT_ID" val="diagram20231639_3*l_h_f*1_3_1"/>
  <p:tag name="KSO_WM_UNIT_INDEX" val="1_3_1"/>
  <p:tag name="KSO_WM_UNIT_LAYERLEVEL" val="1_1_1"/>
  <p:tag name="KSO_WM_UNIT_NOCLEAR" val="0"/>
  <p:tag name="KSO_WM_UNIT_PRESET_TEXT" val="单击此处输入(你的)智能图形项正文，文字是您思想的提炼，请尽量言简意赅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6.2300109863281,&quot;width&quot;:862.716552734375}"/>
  <p:tag name="KSO_WM_TAG_VERSION" val="3.0"/>
  <p:tag name="KSO_WM_TEMPLATE_CATEGORY" val="diagram"/>
  <p:tag name="KSO_WM_TEMPLATE_INDEX" val="20231639"/>
  <p:tag name="KSO_WM_UNIT_COMPATIBLE" val="0"/>
  <p:tag name="KSO_WM_UNIT_DIAGRAM_ISNUMVISUAL" val="0"/>
  <p:tag name="KSO_WM_UNIT_DIAGRAM_ISREFERUNIT" val="0"/>
  <p:tag name="KSO_WM_UNIT_HIGHLIGHT" val="0"/>
  <p:tag name="KSO_WM_UNIT_ID" val="diagram20231639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6.2300109863281,&quot;width&quot;:862.716552734375}"/>
  <p:tag name="KSO_WM_TAG_VERSION" val="3.0"/>
  <p:tag name="KSO_WM_TEMPLATE_CATEGORY" val="diagram"/>
  <p:tag name="KSO_WM_TEMPLATE_INDEX" val="20231639"/>
  <p:tag name="KSO_WM_UNIT_COMPATIBLE" val="0"/>
  <p:tag name="KSO_WM_UNIT_DIAGRAM_ISNUMVISUAL" val="0"/>
  <p:tag name="KSO_WM_UNIT_DIAGRAM_ISREFERUNIT" val="0"/>
  <p:tag name="KSO_WM_UNIT_HIGHLIGHT" val="0"/>
  <p:tag name="KSO_WM_UNIT_ID" val="diagram20231639_3*l_h_f*1_4_1"/>
  <p:tag name="KSO_WM_UNIT_INDEX" val="1_4_1"/>
  <p:tag name="KSO_WM_UNIT_LAYERLEVEL" val="1_1_1"/>
  <p:tag name="KSO_WM_UNIT_NOCLEAR" val="0"/>
  <p:tag name="KSO_WM_UNIT_PRESET_TEXT" val="单击此处输入(你的)智能图形项正文，文字是您思想的提炼，请尽量言简意赅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6.2300109863281,&quot;width&quot;:862.716552734375}"/>
  <p:tag name="KSO_WM_TAG_VERSION" val="3.0"/>
  <p:tag name="KSO_WM_TEMPLATE_CATEGORY" val="diagram"/>
  <p:tag name="KSO_WM_TEMPLATE_INDEX" val="20231639"/>
  <p:tag name="KSO_WM_UNIT_COMPATIBLE" val="0"/>
  <p:tag name="KSO_WM_UNIT_DIAGRAM_ISNUMVISUAL" val="0"/>
  <p:tag name="KSO_WM_UNIT_DIAGRAM_ISREFERUNIT" val="0"/>
  <p:tag name="KSO_WM_UNIT_HIGHLIGHT" val="0"/>
  <p:tag name="KSO_WM_UNIT_ID" val="diagram20231639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1.29998779296875,&quot;width&quot;:821.75}"/>
  <p:tag name="KSO_WM_TAG_VERSION" val="3.0"/>
  <p:tag name="KSO_WM_TEMPLATE_CATEGORY" val="diagram"/>
  <p:tag name="KSO_WM_TEMPLATE_INDEX" val="20231057"/>
  <p:tag name="KSO_WM_UNIT_COMPATIBLE" val="0"/>
  <p:tag name="KSO_WM_UNIT_DIAGRAM_ISNUMVISUAL" val="0"/>
  <p:tag name="KSO_WM_UNIT_DIAGRAM_ISREFERUNIT" val="0"/>
  <p:tag name="KSO_WM_UNIT_HIGHLIGHT" val="0"/>
  <p:tag name="KSO_WM_UNIT_ID" val="diagram20231057_4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"/>
  <p:tag name="KSO_WM_UNIT_SUBTYPE" val="a"/>
  <p:tag name="KSO_WM_UNIT_TYPE" val="l_h_f"/>
  <p:tag name="KSO_WM_UNIT_VALUE" val="70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1.29998779296875,&quot;width&quot;:821.75}"/>
  <p:tag name="KSO_WM_TAG_VERSION" val="3.0"/>
  <p:tag name="KSO_WM_TEMPLATE_CATEGORY" val="diagram"/>
  <p:tag name="KSO_WM_TEMPLATE_INDEX" val="20231057"/>
  <p:tag name="KSO_WM_UNIT_COMPATIBLE" val="0"/>
  <p:tag name="KSO_WM_UNIT_DIAGRAM_ISNUMVISUAL" val="0"/>
  <p:tag name="KSO_WM_UNIT_DIAGRAM_ISREFERUNIT" val="0"/>
  <p:tag name="KSO_WM_UNIT_HIGHLIGHT" val="0"/>
  <p:tag name="KSO_WM_UNIT_ID" val="diagram20231057_4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"/>
  <p:tag name="KSO_WM_UNIT_SUBTYPE" val="a"/>
  <p:tag name="KSO_WM_UNIT_TYPE" val="l_h_f"/>
  <p:tag name="KSO_WM_UNIT_VALUE" val="70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1.29998779296875,&quot;width&quot;:821.75}"/>
  <p:tag name="KSO_WM_TAG_VERSION" val="3.0"/>
  <p:tag name="KSO_WM_TEMPLATE_CATEGORY" val="diagram"/>
  <p:tag name="KSO_WM_TEMPLATE_INDEX" val="20231057"/>
  <p:tag name="KSO_WM_UNIT_COMPATIBLE" val="0"/>
  <p:tag name="KSO_WM_UNIT_DIAGRAM_ISNUMVISUAL" val="0"/>
  <p:tag name="KSO_WM_UNIT_DIAGRAM_ISREFERUNIT" val="0"/>
  <p:tag name="KSO_WM_UNIT_HIGHLIGHT" val="0"/>
  <p:tag name="KSO_WM_UNIT_ID" val="diagram20231057_4*l_h_f*1_5_1"/>
  <p:tag name="KSO_WM_UNIT_INDEX" val="1_5_1"/>
  <p:tag name="KSO_WM_UNIT_LAYERLEVEL" val="1_1_1"/>
  <p:tag name="KSO_WM_UNIT_NOCLEAR" val="0"/>
  <p:tag name="KSO_WM_UNIT_PRESET_TEXT" val="单击此处输入你的智能图形项正文，文字是您思想的提炼"/>
  <p:tag name="KSO_WM_UNIT_SUBTYPE" val="a"/>
  <p:tag name="KSO_WM_UNIT_TYPE" val="l_h_f"/>
  <p:tag name="KSO_WM_UNIT_VALUE" val="70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1.29998779296875,&quot;width&quot;:821.75}"/>
  <p:tag name="KSO_WM_TAG_VERSION" val="3.0"/>
  <p:tag name="KSO_WM_TEMPLATE_CATEGORY" val="diagram"/>
  <p:tag name="KSO_WM_TEMPLATE_INDEX" val="20231057"/>
  <p:tag name="KSO_WM_UNIT_COMPATIBLE" val="0"/>
  <p:tag name="KSO_WM_UNIT_DIAGRAM_ISNUMVISUAL" val="0"/>
  <p:tag name="KSO_WM_UNIT_DIAGRAM_ISREFERUNIT" val="0"/>
  <p:tag name="KSO_WM_UNIT_HIGHLIGHT" val="0"/>
  <p:tag name="KSO_WM_UNIT_ID" val="diagram20231057_4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"/>
  <p:tag name="KSO_WM_UNIT_SUBTYPE" val="a"/>
  <p:tag name="KSO_WM_UNIT_TYPE" val="l_h_f"/>
  <p:tag name="KSO_WM_UNIT_VALUE" val="70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1.29998779296875,&quot;width&quot;:821.75}"/>
  <p:tag name="KSO_WM_TAG_VERSION" val="3.0"/>
  <p:tag name="KSO_WM_TEMPLATE_CATEGORY" val="diagram"/>
  <p:tag name="KSO_WM_TEMPLATE_INDEX" val="20231057"/>
  <p:tag name="KSO_WM_UNIT_COMPATIBLE" val="0"/>
  <p:tag name="KSO_WM_UNIT_DIAGRAM_ISNUMVISUAL" val="0"/>
  <p:tag name="KSO_WM_UNIT_DIAGRAM_ISREFERUNIT" val="0"/>
  <p:tag name="KSO_WM_UNIT_HIGHLIGHT" val="0"/>
  <p:tag name="KSO_WM_UNIT_ID" val="diagram20231057_4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"/>
  <p:tag name="KSO_WM_UNIT_SUBTYPE" val="a"/>
  <p:tag name="KSO_WM_UNIT_TYPE" val="l_h_f"/>
  <p:tag name="KSO_WM_UNIT_VALUE" val="70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15000000596046448,&quot;colorType&quot;:1,&quot;foreColorIndex&quot;:9,&quot;pos&quot;:0,&quot;transparency&quot;:0},{&quot;brightness&quot;:0,&quot;colorType&quot;:1,&quot;foreColorIndex&quot;:9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1.29998779296875,&quot;width&quot;:821.75}"/>
  <p:tag name="KSO_WM_TAG_VERSION" val="3.0"/>
  <p:tag name="KSO_WM_TEMPLATE_CATEGORY" val="diagram"/>
  <p:tag name="KSO_WM_TEMPLATE_INDEX" val="20231057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057_4*l_h_i*1_5_4"/>
  <p:tag name="KSO_WM_UNIT_INDEX" val="1_5_4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30000001192092896,&quot;colorType&quot;:1,&quot;foreColorIndex&quot;:9,&quot;pos&quot;:0.800000011920929,&quot;transparency&quot;:0},{&quot;brightness&quot;:0,&quot;colorType&quot;:1,&quot;foreColorIndex&quot;:9,&quot;pos&quot;:0.20000000298023224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1.29998779296875,&quot;width&quot;:821.75}"/>
  <p:tag name="KSO_WM_TAG_VERSION" val="3.0"/>
  <p:tag name="KSO_WM_TEMPLATE_CATEGORY" val="diagram"/>
  <p:tag name="KSO_WM_TEMPLATE_INDEX" val="20231057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057_4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VALUE" val="26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8,&quot;pos&quot;:0,&quot;transparency&quot;:0},{&quot;brightness&quot;:-0.10000000149011612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1.29998779296875,&quot;width&quot;:821.75}"/>
  <p:tag name="KSO_WM_TAG_VERSION" val="3.0"/>
  <p:tag name="KSO_WM_TEMPLATE_CATEGORY" val="diagram"/>
  <p:tag name="KSO_WM_TEMPLATE_INDEX" val="20231057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057_4*l_h_i*1_4_3"/>
  <p:tag name="KSO_WM_UNIT_INDEX" val="1_4_3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30000001192092896,&quot;colorType&quot;:1,&quot;foreColorIndex&quot;:8,&quot;pos&quot;:0.800000011920929,&quot;transparency&quot;:0},{&quot;brightness&quot;:0,&quot;colorType&quot;:1,&quot;foreColorIndex&quot;:8,&quot;pos&quot;:0.20000000298023224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1.29998779296875,&quot;width&quot;:821.75}"/>
  <p:tag name="KSO_WM_TAG_VERSION" val="3.0"/>
  <p:tag name="KSO_WM_TEMPLATE_CATEGORY" val="diagram"/>
  <p:tag name="KSO_WM_TEMPLATE_INDEX" val="20231057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057_4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VALUE" val="26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15000000596046448,&quot;colorType&quot;:1,&quot;foreColorIndex&quot;:7,&quot;pos&quot;:0,&quot;transparency&quot;:0},{&quot;brightness&quot;:0,&quot;colorType&quot;:1,&quot;foreColorIndex&quot;:7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1.29998779296875,&quot;width&quot;:821.75}"/>
  <p:tag name="KSO_WM_TAG_VERSION" val="3.0"/>
  <p:tag name="KSO_WM_TEMPLATE_CATEGORY" val="diagram"/>
  <p:tag name="KSO_WM_TEMPLATE_INDEX" val="20231057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057_4*l_h_i*1_3_4"/>
  <p:tag name="KSO_WM_UNIT_INDEX" val="1_3_4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30000001192092896,&quot;colorType&quot;:1,&quot;foreColorIndex&quot;:7,&quot;pos&quot;:0.800000011920929,&quot;transparency&quot;:0},{&quot;brightness&quot;:0,&quot;colorType&quot;:1,&quot;foreColorIndex&quot;:7,&quot;pos&quot;:0.20000000298023224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1.29998779296875,&quot;width&quot;:821.75}"/>
  <p:tag name="KSO_WM_TAG_VERSION" val="3.0"/>
  <p:tag name="KSO_WM_TEMPLATE_CATEGORY" val="diagram"/>
  <p:tag name="KSO_WM_TEMPLATE_INDEX" val="20231057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057_4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VALUE" val="26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6,&quot;pos&quot;:0,&quot;transparency&quot;:0},{&quot;brightness&quot;:-0.10000000149011612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1.29998779296875,&quot;width&quot;:821.75}"/>
  <p:tag name="KSO_WM_TAG_VERSION" val="3.0"/>
  <p:tag name="KSO_WM_TEMPLATE_CATEGORY" val="diagram"/>
  <p:tag name="KSO_WM_TEMPLATE_INDEX" val="20231057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057_4*l_h_i*1_2_2"/>
  <p:tag name="KSO_WM_UNIT_INDEX" val="1_2_2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30000001192092896,&quot;colorType&quot;:1,&quot;foreColorIndex&quot;:6,&quot;pos&quot;:0.800000011920929,&quot;transparency&quot;:0},{&quot;brightness&quot;:0,&quot;colorType&quot;:1,&quot;foreColorIndex&quot;:6,&quot;pos&quot;:0.20000000298023224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1.29998779296875,&quot;width&quot;:821.75}"/>
  <p:tag name="KSO_WM_TAG_VERSION" val="3.0"/>
  <p:tag name="KSO_WM_TEMPLATE_CATEGORY" val="diagram"/>
  <p:tag name="KSO_WM_TEMPLATE_INDEX" val="20231057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057_4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VALUE" val="26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15000000596046448,&quot;colorType&quot;:1,&quot;foreColorIndex&quot;:5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1.29998779296875,&quot;width&quot;:821.75}"/>
  <p:tag name="KSO_WM_TAG_VERSION" val="3.0"/>
  <p:tag name="KSO_WM_TEMPLATE_CATEGORY" val="diagram"/>
  <p:tag name="KSO_WM_TEMPLATE_INDEX" val="2023105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57_4*l_h_i*1_1_4"/>
  <p:tag name="KSO_WM_UNIT_INDEX" val="1_1_4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30000001192092896,&quot;colorType&quot;:1,&quot;foreColorIndex&quot;:5,&quot;pos&quot;:0.800000011920929,&quot;transparency&quot;:0},{&quot;brightness&quot;:0,&quot;colorType&quot;:1,&quot;foreColorIndex&quot;:5,&quot;pos&quot;:0.20000000298023224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1.29998779296875,&quot;width&quot;:821.75}"/>
  <p:tag name="KSO_WM_TAG_VERSION" val="3.0"/>
  <p:tag name="KSO_WM_TEMPLATE_CATEGORY" val="diagram"/>
  <p:tag name="KSO_WM_TEMPLATE_INDEX" val="2023105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57_4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VALUE" val="26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4000000059604645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4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1.29998779296875,&quot;width&quot;:821.75}"/>
  <p:tag name="KSO_WM_TAG_VERSION" val="3.0"/>
  <p:tag name="KSO_WM_TEMPLATE_CATEGORY" val="diagram"/>
  <p:tag name="KSO_WM_TEMPLATE_INDEX" val="20231057"/>
  <p:tag name="KSO_WM_UNIT_COMPATIBLE" val="0"/>
  <p:tag name="KSO_WM_UNIT_DIAGRAM_ISNUMVISUAL" val="0"/>
  <p:tag name="KSO_WM_UNIT_DIAGRAM_ISREFERUNIT" val="0"/>
  <p:tag name="KSO_WM_UNIT_HIGHLIGHT" val="0"/>
  <p:tag name="KSO_WM_UNIT_ID" val="diagram20231057_4*l_h_i*1_1_2"/>
  <p:tag name="KSO_WM_UNIT_INDEX" val="1_1_2"/>
  <p:tag name="KSO_WM_UNIT_LAYERLEVEL" val="1_1_1"/>
  <p:tag name="KSO_WM_UNIT_LINE_FORE_SCHEMECOLOR_INDEX" val="5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4000000059604645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4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1.29998779296875,&quot;width&quot;:821.75}"/>
  <p:tag name="KSO_WM_TAG_VERSION" val="3.0"/>
  <p:tag name="KSO_WM_TEMPLATE_CATEGORY" val="diagram"/>
  <p:tag name="KSO_WM_TEMPLATE_INDEX" val="20231057"/>
  <p:tag name="KSO_WM_UNIT_COMPATIBLE" val="0"/>
  <p:tag name="KSO_WM_UNIT_DIAGRAM_ISNUMVISUAL" val="0"/>
  <p:tag name="KSO_WM_UNIT_DIAGRAM_ISREFERUNIT" val="0"/>
  <p:tag name="KSO_WM_UNIT_HIGHLIGHT" val="0"/>
  <p:tag name="KSO_WM_UNIT_ID" val="diagram20231057_4*l_h_i*1_3_1"/>
  <p:tag name="KSO_WM_UNIT_INDEX" val="1_3_1"/>
  <p:tag name="KSO_WM_UNIT_LAYERLEVEL" val="1_1_1"/>
  <p:tag name="KSO_WM_UNIT_LINE_FORE_SCHEMECOLOR_INDEX" val="7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4000000059604645,&quot;colorType&quot;:1,&quot;foreColorIndex&quot;:9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4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1.29998779296875,&quot;width&quot;:821.75}"/>
  <p:tag name="KSO_WM_TAG_VERSION" val="3.0"/>
  <p:tag name="KSO_WM_TEMPLATE_CATEGORY" val="diagram"/>
  <p:tag name="KSO_WM_TEMPLATE_INDEX" val="20231057"/>
  <p:tag name="KSO_WM_UNIT_COMPATIBLE" val="0"/>
  <p:tag name="KSO_WM_UNIT_DIAGRAM_ISNUMVISUAL" val="0"/>
  <p:tag name="KSO_WM_UNIT_DIAGRAM_ISREFERUNIT" val="0"/>
  <p:tag name="KSO_WM_UNIT_HIGHLIGHT" val="0"/>
  <p:tag name="KSO_WM_UNIT_ID" val="diagram20231057_4*l_h_i*1_5_1"/>
  <p:tag name="KSO_WM_UNIT_INDEX" val="1_5_1"/>
  <p:tag name="KSO_WM_UNIT_LAYERLEVEL" val="1_1_1"/>
  <p:tag name="KSO_WM_UNIT_LINE_FORE_SCHEMECOLOR_INDEX" val="9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25,&quot;colorType&quot;:1,&quot;foreColorIndex&quot;:5,&quot;pos&quot;:0,&quot;transparency&quot;:0},{&quot;brightness&quot;:0.15000000596046448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1.29998779296875,&quot;width&quot;:821.75}"/>
  <p:tag name="KSO_WM_TAG_VERSION" val="3.0"/>
  <p:tag name="KSO_WM_TEMPLATE_CATEGORY" val="diagram"/>
  <p:tag name="KSO_WM_TEMPLATE_INDEX" val="2023105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57_4*l_h_i*1_1_1"/>
  <p:tag name="KSO_WM_UNIT_INDEX" val="1_1_1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4000000059604645,&quot;colorType&quot;:1,&quot;foreColorIndex&quot;:6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4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1.29998779296875,&quot;width&quot;:821.75}"/>
  <p:tag name="KSO_WM_TAG_VERSION" val="3.0"/>
  <p:tag name="KSO_WM_TEMPLATE_CATEGORY" val="diagram"/>
  <p:tag name="KSO_WM_TEMPLATE_INDEX" val="20231057"/>
  <p:tag name="KSO_WM_UNIT_COMPATIBLE" val="0"/>
  <p:tag name="KSO_WM_UNIT_DIAGRAM_ISNUMVISUAL" val="0"/>
  <p:tag name="KSO_WM_UNIT_DIAGRAM_ISREFERUNIT" val="0"/>
  <p:tag name="KSO_WM_UNIT_HIGHLIGHT" val="0"/>
  <p:tag name="KSO_WM_UNIT_ID" val="diagram20231057_4*l_h_i*1_2_3"/>
  <p:tag name="KSO_WM_UNIT_INDEX" val="1_2_3"/>
  <p:tag name="KSO_WM_UNIT_LAYERLEVEL" val="1_1_1"/>
  <p:tag name="KSO_WM_UNIT_LINE_FORE_SCHEMECOLOR_INDEX" val="6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4000000059604645,&quot;colorType&quot;:1,&quot;foreColorIndex&quot;:8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4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1.29998779296875,&quot;width&quot;:821.75}"/>
  <p:tag name="KSO_WM_TAG_VERSION" val="3.0"/>
  <p:tag name="KSO_WM_TEMPLATE_CATEGORY" val="diagram"/>
  <p:tag name="KSO_WM_TEMPLATE_INDEX" val="20231057"/>
  <p:tag name="KSO_WM_UNIT_COMPATIBLE" val="0"/>
  <p:tag name="KSO_WM_UNIT_DIAGRAM_ISNUMVISUAL" val="0"/>
  <p:tag name="KSO_WM_UNIT_DIAGRAM_ISREFERUNIT" val="0"/>
  <p:tag name="KSO_WM_UNIT_HIGHLIGHT" val="0"/>
  <p:tag name="KSO_WM_UNIT_ID" val="diagram20231057_4*l_h_i*1_4_2"/>
  <p:tag name="KSO_WM_UNIT_INDEX" val="1_4_2"/>
  <p:tag name="KSO_WM_UNIT_LAYERLEVEL" val="1_1_1"/>
  <p:tag name="KSO_WM_UNIT_LINE_FORE_SCHEMECOLOR_INDEX" val="8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25,&quot;colorType&quot;:1,&quot;foreColorIndex&quot;:7,&quot;pos&quot;:0,&quot;transparency&quot;:0},{&quot;brightness&quot;:0.15000000596046448,&quot;colorType&quot;:1,&quot;foreColorIndex&quot;:7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1.29998779296875,&quot;width&quot;:821.75}"/>
  <p:tag name="KSO_WM_TAG_VERSION" val="3.0"/>
  <p:tag name="KSO_WM_TEMPLATE_CATEGORY" val="diagram"/>
  <p:tag name="KSO_WM_TEMPLATE_INDEX" val="20231057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057_4*l_h_i*1_3_3"/>
  <p:tag name="KSO_WM_UNIT_INDEX" val="1_3_3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25,&quot;colorType&quot;:1,&quot;foreColorIndex&quot;:9,&quot;pos&quot;:0,&quot;transparency&quot;:0},{&quot;brightness&quot;:0.15000000596046448,&quot;colorType&quot;:1,&quot;foreColorIndex&quot;:9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1.29998779296875,&quot;width&quot;:821.75}"/>
  <p:tag name="KSO_WM_TAG_VERSION" val="3.0"/>
  <p:tag name="KSO_WM_TEMPLATE_CATEGORY" val="diagram"/>
  <p:tag name="KSO_WM_TEMPLATE_INDEX" val="20231057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057_4*l_h_i*1_5_2"/>
  <p:tag name="KSO_WM_UNIT_INDEX" val="1_5_2"/>
  <p:tag name="KSO_WM_UNIT_LAYERLEVEL" val="1_1_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25,&quot;colorType&quot;:1,&quot;foreColorIndex&quot;:6,&quot;pos&quot;:0,&quot;transparency&quot;:0},{&quot;brightness&quot;:0.15000000596046448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1.29998779296875,&quot;width&quot;:821.75}"/>
  <p:tag name="KSO_WM_TAG_VERSION" val="3.0"/>
  <p:tag name="KSO_WM_TEMPLATE_CATEGORY" val="diagram"/>
  <p:tag name="KSO_WM_TEMPLATE_INDEX" val="20231057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057_4*l_h_i*1_2_1"/>
  <p:tag name="KSO_WM_UNIT_INDEX" val="1_2_1"/>
  <p:tag name="KSO_WM_UNIT_LAYERLEVEL" val="1_1_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25,&quot;colorType&quot;:1,&quot;foreColorIndex&quot;:8,&quot;pos&quot;:0,&quot;transparency&quot;:0},{&quot;brightness&quot;:0.15000000596046448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1.29998779296875,&quot;width&quot;:821.75}"/>
  <p:tag name="KSO_WM_TAG_VERSION" val="3.0"/>
  <p:tag name="KSO_WM_TEMPLATE_CATEGORY" val="diagram"/>
  <p:tag name="KSO_WM_TEMPLATE_INDEX" val="20231057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057_4*l_h_i*1_4_1"/>
  <p:tag name="KSO_WM_UNIT_INDEX" val="1_4_1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,&quot;colorType&quot;:1,&quot;foreColorIndex&quot;:14,&quot;pos&quot;:0.6499999761581421,&quot;transparency&quot;:0.4000000059604645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4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1.29998779296875,&quot;width&quot;:821.75}"/>
  <p:tag name="KSO_WM_TAG_VERSION" val="3.0"/>
  <p:tag name="KSO_WM_TEMPLATE_CATEGORY" val="diagram"/>
  <p:tag name="KSO_WM_TEMPLATE_INDEX" val="20231057"/>
  <p:tag name="KSO_WM_UNIT_COMPATIBLE" val="0"/>
  <p:tag name="KSO_WM_UNIT_DIAGRAM_ISNUMVISUAL" val="0"/>
  <p:tag name="KSO_WM_UNIT_DIAGRAM_ISREFERUNIT" val="0"/>
  <p:tag name="KSO_WM_UNIT_HIGHLIGHT" val="0"/>
  <p:tag name="KSO_WM_UNIT_ID" val="diagram20231057_4*l_h_i*1_3_2"/>
  <p:tag name="KSO_WM_UNIT_INDEX" val="1_3_2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800000011920929,&quot;rgb&quot;:&quot;#ffffff&quot;,&quot;transparency&quot;:0.4000000059604645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4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1.29998779296875,&quot;width&quot;:821.75}"/>
  <p:tag name="KSO_WM_TAG_VERSION" val="3.0"/>
  <p:tag name="KSO_WM_TEMPLATE_CATEGORY" val="diagram"/>
  <p:tag name="KSO_WM_TEMPLATE_INDEX" val="20231057"/>
  <p:tag name="KSO_WM_UNIT_COMPATIBLE" val="0"/>
  <p:tag name="KSO_WM_UNIT_DIAGRAM_ISNUMVISUAL" val="0"/>
  <p:tag name="KSO_WM_UNIT_DIAGRAM_ISREFERUNIT" val="0"/>
  <p:tag name="KSO_WM_UNIT_HIGHLIGHT" val="0"/>
  <p:tag name="KSO_WM_UNIT_ID" val="diagram20231057_4*l_h_i*1_2_4"/>
  <p:tag name="KSO_WM_UNIT_INDEX" val="1_2_4"/>
  <p:tag name="KSO_WM_UNIT_LAYERLEVEL" val="1_1_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4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1.29998779296875,&quot;width&quot;:821.75}"/>
  <p:tag name="KSO_WM_TAG_VERSION" val="3.0"/>
  <p:tag name="KSO_WM_TEMPLATE_CATEGORY" val="diagram"/>
  <p:tag name="KSO_WM_TEMPLATE_INDEX" val="20231057"/>
  <p:tag name="KSO_WM_UNIT_COMPATIBLE" val="0"/>
  <p:tag name="KSO_WM_UNIT_DIAGRAM_ISNUMVISUAL" val="0"/>
  <p:tag name="KSO_WM_UNIT_DIAGRAM_ISREFERUNIT" val="0"/>
  <p:tag name="KSO_WM_UNIT_HIGHLIGHT" val="0"/>
  <p:tag name="KSO_WM_UNIT_ID" val="diagram20231057_4*l_h_i*1_5_3"/>
  <p:tag name="KSO_WM_UNIT_INDEX" val="1_5_3"/>
  <p:tag name="KSO_WM_UNIT_LAYERLEVEL" val="1_1_1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,&quot;colorType&quot;:1,&quot;foreColorIndex&quot;:14,&quot;pos&quot;:0.800000011920929,&quot;transparency&quot;:0.20000000298023224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4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1.29998779296875,&quot;width&quot;:821.75}"/>
  <p:tag name="KSO_WM_TAG_VERSION" val="3.0"/>
  <p:tag name="KSO_WM_TEMPLATE_CATEGORY" val="diagram"/>
  <p:tag name="KSO_WM_TEMPLATE_INDEX" val="20231057"/>
  <p:tag name="KSO_WM_UNIT_COMPATIBLE" val="0"/>
  <p:tag name="KSO_WM_UNIT_DIAGRAM_ISNUMVISUAL" val="0"/>
  <p:tag name="KSO_WM_UNIT_DIAGRAM_ISREFERUNIT" val="0"/>
  <p:tag name="KSO_WM_UNIT_HIGHLIGHT" val="0"/>
  <p:tag name="KSO_WM_UNIT_ID" val="diagram20231057_4*l_h_i*1_4_4"/>
  <p:tag name="KSO_WM_UNIT_INDEX" val="1_4_4"/>
  <p:tag name="KSO_WM_UNIT_LAYERLEVEL" val="1_1_1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,&quot;colorType&quot;:1,&quot;foreColorIndex&quot;:14,&quot;pos&quot;:0.6499999761581421,&quot;transparency&quot;:0.4000000059604645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4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1.29998779296875,&quot;width&quot;:821.75}"/>
  <p:tag name="KSO_WM_TAG_VERSION" val="3.0"/>
  <p:tag name="KSO_WM_TEMPLATE_CATEGORY" val="diagram"/>
  <p:tag name="KSO_WM_TEMPLATE_INDEX" val="20231057"/>
  <p:tag name="KSO_WM_UNIT_COMPATIBLE" val="0"/>
  <p:tag name="KSO_WM_UNIT_DIAGRAM_ISNUMVISUAL" val="0"/>
  <p:tag name="KSO_WM_UNIT_DIAGRAM_ISREFERUNIT" val="0"/>
  <p:tag name="KSO_WM_UNIT_HIGHLIGHT" val="0"/>
  <p:tag name="KSO_WM_UNIT_ID" val="diagram20231057_4*l_h_i*1_1_3"/>
  <p:tag name="KSO_WM_UNIT_INDEX" val="1_1_3"/>
  <p:tag name="KSO_WM_UNIT_LAYERLEVEL" val="1_1_1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1"/>
  <p:tag name="KSO_WM_UNIT_INDEX" val="1_1"/>
  <p:tag name="KSO_WM_UNIT_LAYERLEVEL" val="1_1"/>
  <p:tag name="KSO_WM_UNIT_LINE_FORE_SCHEMECOLOR_INDEX" val="5"/>
  <p:tag name="KSO_WM_UNIT_TYPE" val="l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2"/>
  <p:tag name="KSO_WM_UNIT_INDEX" val="1_2"/>
  <p:tag name="KSO_WM_UNIT_LAYERLEVEL" val="1_1"/>
  <p:tag name="KSO_WM_UNIT_LINE_FORE_SCHEMECOLOR_INDEX" val="5"/>
  <p:tag name="KSO_WM_UNIT_TYPE" val="l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1"/>
  <p:tag name="KSO_WM_UNIT_INDEX" val="1_4_1"/>
  <p:tag name="KSO_WM_UNIT_LAYERLEVEL" val="1_1_1"/>
  <p:tag name="KSO_WM_UNIT_TYPE" val="l_h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2"/>
  <p:tag name="KSO_WM_UNIT_INDEX" val="1_4_2"/>
  <p:tag name="KSO_WM_UNIT_LAYERLEVEL" val="1_1_1"/>
  <p:tag name="KSO_WM_UNIT_LINE_FORE_SCHEMECOLOR_INDEX" val="5"/>
  <p:tag name="KSO_WM_UNIT_TYPE" val="l_h_i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3_1"/>
  <p:tag name="KSO_WM_UNIT_INDEX" val="1_3_1"/>
  <p:tag name="KSO_WM_UNIT_LAYERLEVEL" val="1_1_1"/>
  <p:tag name="KSO_WM_UNIT_TYPE" val="l_h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3_2"/>
  <p:tag name="KSO_WM_UNIT_INDEX" val="1_3_2"/>
  <p:tag name="KSO_WM_UNIT_LAYERLEVEL" val="1_1_1"/>
  <p:tag name="KSO_WM_UNIT_TYPE" val="l_h_i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1"/>
  <p:tag name="KSO_WM_UNIT_INDEX" val="1_2_1"/>
  <p:tag name="KSO_WM_UNIT_LAYERLEVEL" val="1_1_1"/>
  <p:tag name="KSO_WM_UNIT_TYPE" val="l_h_i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2"/>
  <p:tag name="KSO_WM_UNIT_INDEX" val="1_2_2"/>
  <p:tag name="KSO_WM_UNIT_LAYERLEVEL" val="1_1_1"/>
  <p:tag name="KSO_WM_UNIT_LINE_FORE_SCHEMECOLOR_INDEX" val="5"/>
  <p:tag name="KSO_WM_UNIT_TYPE" val="l_h_i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1_1"/>
  <p:tag name="KSO_WM_UNIT_INDEX" val="1_1_1"/>
  <p:tag name="KSO_WM_UNIT_LAYERLEVEL" val="1_1_1"/>
  <p:tag name="KSO_WM_UNIT_TYPE" val="l_h_i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1_2"/>
  <p:tag name="KSO_WM_UNIT_INDEX" val="1_1_2"/>
  <p:tag name="KSO_WM_UNIT_LAYERLEVEL" val="1_1_1"/>
  <p:tag name="KSO_WM_UNIT_TYPE" val="l_h_i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3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e*1"/>
  <p:tag name="KSO_WM_UNIT_INDEX" val="1"/>
  <p:tag name="KSO_WM_UNIT_LAYERLEVEL" val="1"/>
  <p:tag name="KSO_WM_UNIT_NOCLEAR" val="0"/>
  <p:tag name="KSO_WM_UNIT_PRESET_TEXT" val="第 一 章"/>
  <p:tag name="KSO_WM_UNIT_TYPE" val="e"/>
  <p:tag name="KSO_WM_UNIT_VALUE" val="6"/>
</p:tagLst>
</file>

<file path=ppt/tags/tag24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241.xml><?xml version="1.0" encoding="utf-8"?>
<p:tagLst xmlns:p="http://schemas.openxmlformats.org/presentationml/2006/main">
  <p:tag name="KSO_WM_BEAUTIFY_FLAG" val="#wm#"/>
  <p:tag name="KSO_WM_SLIDE_CONTENT_AREA" val="{&quot;left&quot;:&quot;168.45&quot;,&quot;top&quot;:&quot;91.9&quot;,&quot;width&quot;:&quot;660.35&quot;,&quot;height&quot;:&quot;315&quot;}"/>
  <p:tag name="KSO_WM_SLIDE_ID" val="custom20230914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</p:tagLst>
</file>

<file path=ppt/tags/tag242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91">
      <a:dk1>
        <a:sysClr val="windowText" lastClr="000000"/>
      </a:dk1>
      <a:lt1>
        <a:sysClr val="window" lastClr="FFFFFF"/>
      </a:lt1>
      <a:dk2>
        <a:srgbClr val="571D11"/>
      </a:dk2>
      <a:lt2>
        <a:srgbClr val="FCF2F0"/>
      </a:lt2>
      <a:accent1>
        <a:srgbClr val="E8898D"/>
      </a:accent1>
      <a:accent2>
        <a:srgbClr val="96C9F4"/>
      </a:accent2>
      <a:accent3>
        <a:srgbClr val="C9DF81"/>
      </a:accent3>
      <a:accent4>
        <a:srgbClr val="F5B765"/>
      </a:accent4>
      <a:accent5>
        <a:srgbClr val="A095CF"/>
      </a:accent5>
      <a:accent6>
        <a:srgbClr val="CCAA72"/>
      </a:accent6>
      <a:hlink>
        <a:srgbClr val="48A1FA"/>
      </a:hlink>
      <a:folHlink>
        <a:srgbClr val="951C13"/>
      </a:folHlink>
    </a:clrScheme>
    <a:fontScheme name="自定义 9">
      <a:majorFont>
        <a:latin typeface="微软雅黑"/>
        <a:ea typeface="微软雅黑"/>
        <a:cs typeface="Arial"/>
      </a:majorFont>
      <a:minorFont>
        <a:latin typeface="微软雅黑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69</Paragraphs>
  <Slides>12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9">
      <vt:lpstr>Arial</vt:lpstr>
      <vt:lpstr>Calibri</vt:lpstr>
      <vt:lpstr>微软雅黑</vt:lpstr>
      <vt:lpstr>Wingdings</vt:lpstr>
      <vt:lpstr>Calibri Light</vt:lpstr>
      <vt:lpstr>宋体</vt:lpstr>
      <vt:lpstr>Office Theme</vt:lpstr>
      <vt:lpstr>保护环境从我做起社会实践活动方案</vt:lpstr>
      <vt:lpstr>目录</vt:lpstr>
      <vt:lpstr>活动背景和目标</vt:lpstr>
      <vt:lpstr>当前环境问题</vt:lpstr>
      <vt:lpstr>活动目标</vt:lpstr>
      <vt:lpstr>活动内容</vt:lpstr>
      <vt:lpstr>垃圾分类与回收</vt:lpstr>
      <vt:lpstr>植树造林</vt:lpstr>
      <vt:lpstr>环保宣传</vt:lpstr>
      <vt:lpstr>参观环保设施</vt:lpstr>
      <vt:lpstr>活动时间和地点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2024-09-06T22:34:31.155</cp:lastPrinted>
  <dcterms:created xsi:type="dcterms:W3CDTF">2024-09-06T14:34:31Z</dcterms:created>
  <dcterms:modified xsi:type="dcterms:W3CDTF">2024-09-06T14:34:33Z</dcterms:modified>
</cp:coreProperties>
</file>