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55A35-5E56-44CF-8FB8-955261FE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959A2-CB0A-49AA-932A-A7A9F98A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D250B-6BD6-4F5C-8169-41C09A55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C77F5-16EC-4419-A3AE-420E55AD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2FA7B-B083-480C-89E7-5E6B7E28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C91F4-07A1-4738-ACD3-97E083E3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E15D9-D07B-4AD3-BB87-B6CA9CD3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0794C-20E6-4584-8525-70B4D70D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585C2-0C6D-4310-8B7D-809E6FF3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F1404-D51F-4F37-95AF-78D28B33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47711-81A9-4B05-AF68-A048E71B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404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成本管理在现场监督工作管理中的应用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现场监督工作管理中成本管理的实施步骤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现场监督工作管理中成本管理的关键成功因素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现场监督工作管理中成本管理的挑战和解决方案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92" b="36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现场监督工作是确保项目顺利进行的重要环节，而成本管理则是现场监督工作不可或缺的一部分。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随着市场竞争的加剧，企业需要更加精细化的管理来降低成本、提高效益，因此现场监督工作管理的成本管理显得尤为重要。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通过有效的成本管理，可以合理控制项目成本，避免不必要的浪费和支出。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准确的成本数据可以为企业决策提供有力支持，帮助企业做出更明智的决策。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降低成本可以直接提高企业的经济效益，增强企业的市场竞争力。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成本管理可以帮助企业识别和评估潜在的风险，及时采取应对措施，降低风险对项目的影响。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现场监督工作是指对特定项目、活动或任务在实地进行的监察、督促和指导，以确保其按照既定计划、标准和要求进行。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现场监督工作涉及多个领域和行业，如建筑、制造、能源、交通等，其范围包括项目进展、质量、安全、环保等多个方面。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确保项目或活动的顺利进行，提高执行效率和质量，降低风险和成本，实现既定目标。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制定监督计划，明确监督目标和标准；组织监督人员，分配监督任务；实施现场监督，发现问题及时督促整改；跟踪监督结果，评估监督效果。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351" r="83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现场监督工作管理的目标和任务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156" r="29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现场环境复杂多变，不可控因素多；监督人员素质和技能水平参差不齐；信息传递不畅，沟通协作难度大。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借助先进技术和手段，提高监督效率和准确性；加强培训和教育，提升监督人员综合素质；推动信息化和智能化发展，实现远程监督和实时监控。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现场监督工作管理的挑战和机遇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成本管理在现场监督工作管理中的应用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成本估算和预算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在现场监督工作管理中，成本估算是对项目或任务的预期成本进行预测和计算的过程。这涉及到对人力、物力、时间等资源的合理评估和分配。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基于成本估算结果，制定详细的预算计划，包括各项费用的分配和预期支出。预算计划应考虑到可能的变动因素和风险，以确保项目的顺利进行。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在项目执行过程中，对实际发生的成本进行监控和管理，确保其与预算计划保持一致。这包括对人力、物力等资源的合理利用和调整，以及及时应对成本超支等问题。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对项目或任务的实际成本进行核算和分析，包括各项费用的归集和分配。通过成本核算，可以了解项目成本的真实情况，为后续的成本分析和优化提供依据。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成本控制和核算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对项目或任务的成本进行深入分析，包括成本构成、成本变动趋势、成本效益等方面。通过成本分析，可以发现成本管理中存在的问题和潜力，为优化措施提供指导。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在成本分析的基础上，采取针对性的优化措施，如改进工作流程、提高资源利用效率、降低不必要的支出等，以降低项目或任务的成本并提高整体效益。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现场监督工作管理中成本管理的实施步骤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https://d.book118.com/917034044016006035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2024-09-09T08:51:44.738</cp:lastPrinted>
  <dcterms:created xsi:type="dcterms:W3CDTF">2024-09-09T00:51:44Z</dcterms:created>
  <dcterms:modified xsi:type="dcterms:W3CDTF">2024-09-09T00:51:47Z</dcterms:modified>
</cp:coreProperties>
</file>