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021A0C-1FBB-4A21-9D2E-B7BF5BC333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048CAD-4444-4695-9046-E53D008649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82BB92-79D4-4A55-8AE4-A3C0661611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0EC1261-A417-49E3-9D7E-62D5034E14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79E6A29-ADB4-4870-B93F-89FA0218D1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C546E49-B7E2-49BC-BF66-DB5FEDCB40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E49F4FA-2EE8-444C-877A-0039E4379C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8148E9-D45F-42C4-80B5-1EF06CE4F3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EDFDE91-6A7A-45DE-BD76-4640C51873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CE49A6-31DB-4992-BE15-2BCEDB7699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ACC91F-C3CF-4B71-B650-19A7BFB8C9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17034120021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经典汽车维修课件之六高级汽车内部构造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汽车内部构造概述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发动机系统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底盘系统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电气系统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车身系统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空调系统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汽车内部构造概述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汽车内部构造的定义与重要性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汽车内部构造是指汽车内部的各个系统和部件的布局、连接和相互关系。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重要性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汽车内部构造是汽车正常运转和性能发挥的基础，对汽车的可靠性、安全性和舒适性有着至关重要的影响。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根据功能和位置，汽车内部构造可分为发动机系统、底盘系统、电气系统、车身系统等。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各系统由各种零部件组成，如发动机的缸体、曲轴、气门等，电气系统的电池、发电机、起动机等。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汽车内部构造的分类与组成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早期的汽车内部构造较为简单，功能也比较单一。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初期阶段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随着科技和工业的进步，汽车内部构造逐渐复杂化，各种新技术和新部件不断涌现。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发展阶段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现代汽车的内部构造已经非常复杂，高度集成化、智能化的趋势愈发明显。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现代阶段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汽车内部构造的发展历程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发动机系统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49" r="16549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472" r="17472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具有较高的功率和扭矩，适用于城市和高速驾驶。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汽油发动机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具有较高的燃油效率和扭矩，适用于重型车辆和越野驾驶。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柴油发动机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结合汽油和电动机的优点，提供更好的燃油经济性和环保性能。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混合动力发动机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通过增加进气压力来提高发动机功率和扭矩，适用于需要高性能的车辆。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涡轮增压发动机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发动机的类型与特点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通过进气、压缩、点火和排气四个冲程，将燃料和空气混合物转化为机械能。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包括缸体、曲轴、活塞、气门、火花塞等主要部件，以及燃油系统、点火系统、冷却系统等辅助系统。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发动机的工作原理与组成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组成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工作原理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78" r="1877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48" r="16948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2039" r="12039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83" r="1878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发动机的常见故障与维修方法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如燃油泵故障或喷油嘴堵塞，需要更换或清洗相关部件。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如火花塞老化或点火线圈故障，需要更换相关部件。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如冷却液泄漏或散热器故障，需要检查并修复相关部件。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如活塞敲缸或气门异响，需要检查并调整相关部件。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燃油系统问题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点火系统问题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冷却系统问题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发动机异响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底盘系统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将汽车发动机、传动系统、悬挂系统等部件整合在一个框架内，具有较高的刚性和稳定性。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整体式底盘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7749" r="17749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分散式底盘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承载式底盘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将汽车底盘划分为多个独立的模块，各模块之间通过螺栓等连接件固定，便于维修和更换部件。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采用高强度钢材和铝合金材料制成，具有轻量化、高强度和抗冲击能力强的特点。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底盘的类型与特点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悬挂系统由减震器、悬挂弹簧和车轮组成，主要作用是吸收路面不平产生的冲击，提高乘坐舒适性。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4990" r="1499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悬挂系统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转向系统由转向盘、转向柱、转向机和转向节组成，通过转向盘的转动，实现汽车行驶方向的改变。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转向系统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8250" r="1825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制动系统由制动踏板、制动泵、制动管路和制动器组成，通过制动踏板的踩踏，使汽车减速或停车。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制动系统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底盘的组成与工作原理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https://d.book118.com/917034120021006026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2024-08-31T00:58:01.345</cp:lastPrinted>
  <dcterms:created xsi:type="dcterms:W3CDTF">2024-08-30T16:58:01Z</dcterms:created>
  <dcterms:modified xsi:type="dcterms:W3CDTF">2024-08-30T16:58:03Z</dcterms:modified>
</cp:coreProperties>
</file>