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8E94B-A4E4-4935-97E4-3406AD1F9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F498B-9BBA-41A8-B44A-1D180102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22D35-FBB6-4A5C-877D-BDED0675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784CD-C2F7-4419-846D-73DD8280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B256E-5D69-4011-9573-83266B471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0C75D-8441-45C4-BDA0-BE846741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6B911-9C44-48EE-8070-E1C5B44B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458C6-7470-43C1-9906-99FC0B99C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FB9A5-BDC5-4E4F-B6B5-BEE60DB7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4293F-E3FC-4AB4-A431-99A3CB9B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0C34F-3C96-4593-ACBC-D6E845633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36026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金融机构与市场组织概论课件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金融市场组织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金融机构与金融市场的关系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金融机构的风险管理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未来金融业的发展趋势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金融机构是指专门从事金融活动的组织，包括银行、保险公司、证券公司等。它们在金融市场上发挥着重要的作用，提供各种金融服务，如存款、贷款、投资、保险等。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金融机构可以根据不同的标准进行分类，如根据业务类型可分为银行、证券公司、保险公司等；根据资本规模可分为大型金融机构和中小型金融机构；根据所有制形式可分为国有金融机构和民营金融机构等。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金融机构的主要功能是提供金融服务，满足社会各界的金融需求。它们通过吸收存款、发放贷款、发行证券等方式，实现资金的有效配置，促进经济发展。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金融机构的作用主要体现在以下几个方面：一是提供金融服务，满足企业和个人的金融需求；二是促进资金的有效配置，提高资金使用效率；三是维护金融市场的稳定，防范和化解金融风险。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金融机构的发展历程可以追溯到古代的货币兑换商和放贷者。随着经济的发展和金融市场的不断完善，金融机构也逐渐发展壮大。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在现代金融体系中，金融机构的地位越来越重要。随着科技的发展和金融创新的不断涌现，金融机构也在不断变革和创新，以适应市场的变化和满足客户的需求。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5" r="40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金融市场是资金供求双方通过各种金融工具进行交易的场所。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根据交易期限，金融市场可分为长期资金市场和短期资金市场；根据交易场所，金融市场可分为场内交易市场和场外交易市场。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包括个人、企业、政府和国外投资者等。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资金供给方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主要为企业和政府，需要筹集资金进行生产和建设。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资金需求方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包括银行、证券公司、保险公司等，它们在金融市场上起到媒介作用，帮助资金实现有效配置。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金融市场为企业和政府提供了筹集资金的渠道，促进经济发展。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通过金融市场的交易，形成各种金融工具的价格，反映市场供求关系。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价格发现功能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金融市场为投资者提供了多种风险转移和分散的途径，如股票、债券、基金等。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风险管理功能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金融市场通过资金流向引导，实现资源在不同领域和行业之间的优化配置。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资源配置功能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在封建社会末期和资本主义初期，随着商品经济的发展，出现了以经营借贷为主要业务的银行和证券交易所等机构。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19世纪末至20世纪初，资本主义经济进入垄断阶段，银行资本与工业资本相互渗透融合，形成了巨型银行垄断组织。同时，证券市场也得到了迅速发展。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成熟与完善阶段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二战后，随着各国经济的恢复和发展，金融市场逐渐成熟和完善，形成了较为完善的金融机构体系和监管体系。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初步形成阶段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金融机构与金融市场的关系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30" r="1283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金融机构是金融市场的重要参与者，通过提供各种金融产品和服务，促进金融市场的交易和资金流动。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金融市场为金融机构提供了交易和融资平台，使得金融机构能够实现其经营目标并获得收益。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金融机构与金融市场的互动关系是相互依存、相互促进的，金融机构的健康发展能够推动金融市场的稳定发展，而金融市场的不断完善又为金融机构提供了更好的经营环境。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金融机构与金融市场的互动关系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https://d.book118.com/917036026060006026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2024-08-31T11:44:36.757</cp:lastPrinted>
  <dcterms:created xsi:type="dcterms:W3CDTF">2024-08-31T03:44:36Z</dcterms:created>
  <dcterms:modified xsi:type="dcterms:W3CDTF">2024-08-31T03:44:38Z</dcterms:modified>
</cp:coreProperties>
</file>