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4333A-E52B-4AB2-91B4-4664607A5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DDCB6-3094-4F15-B6FB-C9BE013FA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8FD29-BBB3-411A-962C-8ACE46287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044BE-4C0F-47B1-A457-6DA74AAB2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EE48AD-0DD3-4CDD-B497-358B8B2B0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B80B36-DF68-4E57-9AE6-D10F17F76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03949F-F54B-40E9-A439-D15EF5642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A92B9-62A1-4BB4-BDCD-A0C1C50EE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51ADC-2D0F-48CC-B6D9-D8A6C992A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3FF87-99CC-43EF-B317-EB1D38C60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485A6-16AA-4F03-8D26-A24F7FAB0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4005403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厌学心理健康教育教案教案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厌学的定义和表现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厌学的原因分析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心理健康教育在厌学中的作用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厌学心理辅导方法与技巧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随着社会竞争压力的增大，越来越多的学生出现了厌学情绪，这不仅影响了学生的学习成绩，还可能对学生的身心健康造成不良影响。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厌学的原因多种多样，包括学习压力过大、缺乏学习动力、家庭教育不当等，需要针对不同原因进行心理健康教育。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厌学原因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厌学现象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让学生了解厌学的原因和表现，掌握应对厌学的方法和技巧。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提高学生的自我调节能力和心理承受能力，增强学生的学习动力和自信心。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情感态度价值观目标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培养学生对学习的积极态度和兴趣，树立正确的人生观和价值观。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厌学的定义和表现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厌学是指学生对学习活动表现出消极、抵触或逃避的行为。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厌学情绪可能因个体差异而异，但通常表现为缺乏学习动力、兴趣和热情。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厌学可能是由于多种原因引起的，如学习压力过大、学习困难、心理问题等。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厌学的定义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缺乏学习动力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抵触学习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逃避学习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学习成绩下降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厌学的表现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6483" r="648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8362" r="836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7299" r="1729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956" r="1295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学生不愿意主动参与学习活动，缺乏学习目标和计划。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学生对学习产生负面情绪，认为学习是枯燥无味的，甚至产生反感。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学生通过各种方式逃避学习，如旷课、迟到、不完成作业等。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由于缺乏学习动力和兴趣，学生可能在学习上表现不佳，导致成绩下滑。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厌学的原因分析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学习压力过大是导致学生厌学的一个重要原因。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有效的时间管理和学习策略有助于减轻学习压力。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学生应该制定合理的学习计划，分配好时间，避免拖延和过度劳累。同时，掌握有效的学习方法，如主动思考、归纳总结、反复练习等，可以提高学习效率，减轻学习压力。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学生在面对繁重的课业负担和考试压力时，可能会感到焦虑、无助和失落，进而产生厌学情绪。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学习压力过大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总结词：学习方法不当是导致学生厌学的另一个常见原因。</a:t>
            </a:r>
          </a:p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详细描述：有些学生可能没有掌握适合自己的学习方法，导致学习效果不佳，进而产生厌学情绪。</a:t>
            </a:r>
          </a:p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总结词：了解自己的学习类型，选择适合自己的学习方法。</a:t>
            </a:r>
          </a:p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不同的人有不同的学习类型，例如视觉型、听觉型、动手型等。学生应该了解自己的学习类型，选择适合自己的学习方法，例如看视频、听讲座、动手实践等。同时，可以寻求老师或同学的帮助，寻求更好的学习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学习方法不当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总结词：对所学专业或课程不感兴趣是导致学生厌学的常见原因之一。</a:t>
            </a:r>
          </a:p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详细描述：学生在学习自己不感兴趣的专业或课程时，可能会感到无聊、枯燥和无意义，进而产生厌学情绪。</a:t>
            </a:r>
          </a:p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总结词：了解自己的兴趣和优势，选择适合自己的专业和课程。</a:t>
            </a:r>
          </a:p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学生应该了解自己的兴趣和优势，选择适合自己的专业和课程。同时，可以尝试通过参加课外活动、社团组织等方式，拓宽自己的视野和兴趣范围。如果无法改变所学专业或课程，可以尝试从中发现新的兴趣点，或者通过与同学、老师交流，深入了解该领域的知识和技能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对所学专业或课程不感兴趣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165532" y="2928505"/>
            <a:ext cx="1195366" cy="834187"/>
          </a:xfrm>
          <a:custGeom>
            <a:rect l="l" t="t" r="r" b="b"/>
            <a:pathLst>
              <a:path w="193" h="134">
                <a:moveTo>
                  <a:pt x="177" y="133"/>
                </a:moveTo>
                <a:cubicBezTo>
                  <a:pt x="193" y="58"/>
                  <a:pt x="159" y="0"/>
                  <a:pt x="97" y="0"/>
                </a:cubicBezTo>
                <a:cubicBezTo>
                  <a:pt x="36" y="0"/>
                  <a:pt x="0" y="61"/>
                  <a:pt x="17" y="134"/>
                </a:cubicBezTo>
                <a:cubicBezTo>
                  <a:pt x="177" y="133"/>
                  <a:pt x="177" y="133"/>
                  <a:pt x="177" y="133"/>
                </a:cubicBezTo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77789" y="3041376"/>
            <a:ext cx="978744" cy="1605412"/>
          </a:xfrm>
          <a:custGeom>
            <a:rect l="l" t="t" r="r" b="b"/>
            <a:pathLst>
              <a:path w="158" h="258">
                <a:moveTo>
                  <a:pt x="16" y="157"/>
                </a:moveTo>
                <a:cubicBezTo>
                  <a:pt x="15" y="193"/>
                  <a:pt x="35" y="210"/>
                  <a:pt x="35" y="210"/>
                </a:cubicBezTo>
                <a:cubicBezTo>
                  <a:pt x="35" y="235"/>
                  <a:pt x="35" y="235"/>
                  <a:pt x="35" y="235"/>
                </a:cubicBezTo>
                <a:cubicBezTo>
                  <a:pt x="35" y="235"/>
                  <a:pt x="32" y="237"/>
                  <a:pt x="33" y="237"/>
                </a:cubicBezTo>
                <a:cubicBezTo>
                  <a:pt x="30" y="236"/>
                  <a:pt x="62" y="257"/>
                  <a:pt x="81" y="258"/>
                </a:cubicBezTo>
                <a:cubicBezTo>
                  <a:pt x="81" y="258"/>
                  <a:pt x="131" y="239"/>
                  <a:pt x="129" y="237"/>
                </a:cubicBezTo>
                <a:cubicBezTo>
                  <a:pt x="126" y="235"/>
                  <a:pt x="126" y="235"/>
                  <a:pt x="126" y="235"/>
                </a:cubicBezTo>
                <a:cubicBezTo>
                  <a:pt x="126" y="210"/>
                  <a:pt x="126" y="210"/>
                  <a:pt x="126" y="210"/>
                </a:cubicBezTo>
                <a:cubicBezTo>
                  <a:pt x="126" y="210"/>
                  <a:pt x="144" y="200"/>
                  <a:pt x="144" y="156"/>
                </a:cubicBezTo>
                <a:cubicBezTo>
                  <a:pt x="145" y="144"/>
                  <a:pt x="156" y="152"/>
                  <a:pt x="158" y="118"/>
                </a:cubicBezTo>
                <a:cubicBezTo>
                  <a:pt x="158" y="115"/>
                  <a:pt x="158" y="112"/>
                  <a:pt x="157" y="106"/>
                </a:cubicBezTo>
                <a:cubicBezTo>
                  <a:pt x="155" y="103"/>
                  <a:pt x="149" y="100"/>
                  <a:pt x="150" y="96"/>
                </a:cubicBezTo>
                <a:cubicBezTo>
                  <a:pt x="154" y="40"/>
                  <a:pt x="123" y="4"/>
                  <a:pt x="79" y="1"/>
                </a:cubicBezTo>
                <a:cubicBezTo>
                  <a:pt x="79" y="0"/>
                  <a:pt x="79" y="0"/>
                  <a:pt x="79" y="0"/>
                </a:cubicBezTo>
                <a:cubicBezTo>
                  <a:pt x="78" y="0"/>
                  <a:pt x="78" y="1"/>
                  <a:pt x="78" y="1"/>
                </a:cubicBezTo>
                <a:cubicBezTo>
                  <a:pt x="77" y="1"/>
                  <a:pt x="77" y="0"/>
                  <a:pt x="76" y="0"/>
                </a:cubicBezTo>
                <a:cubicBezTo>
                  <a:pt x="76" y="1"/>
                  <a:pt x="76" y="1"/>
                  <a:pt x="76" y="1"/>
                </a:cubicBezTo>
                <a:cubicBezTo>
                  <a:pt x="32" y="4"/>
                  <a:pt x="4" y="40"/>
                  <a:pt x="9" y="96"/>
                </a:cubicBezTo>
                <a:cubicBezTo>
                  <a:pt x="9" y="100"/>
                  <a:pt x="3" y="103"/>
                  <a:pt x="2" y="106"/>
                </a:cubicBezTo>
                <a:cubicBezTo>
                  <a:pt x="0" y="112"/>
                  <a:pt x="0" y="116"/>
                  <a:pt x="0" y="119"/>
                </a:cubicBezTo>
                <a:cubicBezTo>
                  <a:pt x="2" y="152"/>
                  <a:pt x="16" y="148"/>
                  <a:pt x="16" y="157"/>
                </a:cubicBezTo>
              </a:path>
            </a:pathLst>
          </a:custGeom>
          <a:solidFill>
            <a:srgbClr val="EAC48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444772" y="4347680"/>
            <a:ext cx="686349" cy="322564"/>
          </a:xfrm>
          <a:custGeom>
            <a:rect l="l" t="t" r="r" b="b"/>
            <a:pathLst>
              <a:path w="110" h="52">
                <a:moveTo>
                  <a:pt x="99" y="25"/>
                </a:moveTo>
                <a:cubicBezTo>
                  <a:pt x="99" y="0"/>
                  <a:pt x="99" y="0"/>
                  <a:pt x="99" y="0"/>
                </a:cubicBezTo>
                <a:cubicBezTo>
                  <a:pt x="99" y="0"/>
                  <a:pt x="86" y="15"/>
                  <a:pt x="53" y="13"/>
                </a:cubicBezTo>
                <a:cubicBezTo>
                  <a:pt x="19" y="13"/>
                  <a:pt x="8" y="0"/>
                  <a:pt x="8" y="0"/>
                </a:cubicBezTo>
                <a:cubicBezTo>
                  <a:pt x="8" y="25"/>
                  <a:pt x="8" y="25"/>
                  <a:pt x="8" y="25"/>
                </a:cubicBezTo>
                <a:cubicBezTo>
                  <a:pt x="8" y="25"/>
                  <a:pt x="2" y="31"/>
                  <a:pt x="3" y="32"/>
                </a:cubicBezTo>
                <a:cubicBezTo>
                  <a:pt x="0" y="31"/>
                  <a:pt x="36" y="52"/>
                  <a:pt x="55" y="52"/>
                </a:cubicBezTo>
                <a:cubicBezTo>
                  <a:pt x="55" y="52"/>
                  <a:pt x="111" y="52"/>
                  <a:pt x="110" y="51"/>
                </a:cubicBezTo>
                <a:cubicBezTo>
                  <a:pt x="99" y="25"/>
                  <a:pt x="99" y="25"/>
                  <a:pt x="99" y="25"/>
                </a:cubicBezTo>
              </a:path>
            </a:pathLst>
          </a:custGeom>
          <a:solidFill>
            <a:srgbClr val="E0B57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724188" y="2834152"/>
            <a:ext cx="600226" cy="535079"/>
          </a:xfrm>
          <a:custGeom>
            <a:rect l="l" t="t" r="r" b="b"/>
            <a:pathLst>
              <a:path w="97" h="86">
                <a:moveTo>
                  <a:pt x="56" y="0"/>
                </a:moveTo>
                <a:cubicBezTo>
                  <a:pt x="49" y="0"/>
                  <a:pt x="25" y="8"/>
                  <a:pt x="14" y="11"/>
                </a:cubicBezTo>
                <a:cubicBezTo>
                  <a:pt x="9" y="13"/>
                  <a:pt x="5" y="14"/>
                  <a:pt x="0" y="16"/>
                </a:cubicBezTo>
                <a:cubicBezTo>
                  <a:pt x="2" y="16"/>
                  <a:pt x="5" y="15"/>
                  <a:pt x="7" y="15"/>
                </a:cubicBezTo>
                <a:cubicBezTo>
                  <a:pt x="50" y="15"/>
                  <a:pt x="80" y="43"/>
                  <a:pt x="88" y="86"/>
                </a:cubicBezTo>
                <a:cubicBezTo>
                  <a:pt x="90" y="74"/>
                  <a:pt x="97" y="32"/>
                  <a:pt x="94" y="22"/>
                </a:cubicBezTo>
                <a:cubicBezTo>
                  <a:pt x="94" y="21"/>
                  <a:pt x="94" y="21"/>
                  <a:pt x="93" y="21"/>
                </a:cubicBezTo>
                <a:cubicBezTo>
                  <a:pt x="92" y="21"/>
                  <a:pt x="91" y="22"/>
                  <a:pt x="89" y="23"/>
                </a:cubicBezTo>
                <a:cubicBezTo>
                  <a:pt x="88" y="24"/>
                  <a:pt x="86" y="25"/>
                  <a:pt x="85" y="25"/>
                </a:cubicBezTo>
                <a:cubicBezTo>
                  <a:pt x="85" y="25"/>
                  <a:pt x="84" y="25"/>
                  <a:pt x="84" y="24"/>
                </a:cubicBezTo>
                <a:cubicBezTo>
                  <a:pt x="81" y="20"/>
                  <a:pt x="80" y="9"/>
                  <a:pt x="78" y="7"/>
                </a:cubicBezTo>
                <a:cubicBezTo>
                  <a:pt x="78" y="6"/>
                  <a:pt x="77" y="6"/>
                  <a:pt x="77" y="6"/>
                </a:cubicBezTo>
                <a:cubicBezTo>
                  <a:pt x="75" y="6"/>
                  <a:pt x="73" y="8"/>
                  <a:pt x="70" y="10"/>
                </a:cubicBezTo>
                <a:cubicBezTo>
                  <a:pt x="68" y="11"/>
                  <a:pt x="65" y="13"/>
                  <a:pt x="63" y="13"/>
                </a:cubicBezTo>
                <a:cubicBezTo>
                  <a:pt x="63" y="13"/>
                  <a:pt x="63" y="13"/>
                  <a:pt x="62" y="13"/>
                </a:cubicBezTo>
                <a:cubicBezTo>
                  <a:pt x="57" y="11"/>
                  <a:pt x="61" y="1"/>
                  <a:pt x="56" y="0"/>
                </a:cubicBezTo>
                <a:cubicBezTo>
                  <a:pt x="56" y="0"/>
                  <a:pt x="56" y="0"/>
                  <a:pt x="56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251654" y="2928505"/>
            <a:ext cx="1017859" cy="584989"/>
          </a:xfrm>
          <a:custGeom>
            <a:rect l="l" t="t" r="r" b="b"/>
            <a:pathLst>
              <a:path w="164" h="94">
                <a:moveTo>
                  <a:pt x="83" y="0"/>
                </a:moveTo>
                <a:cubicBezTo>
                  <a:pt x="81" y="0"/>
                  <a:pt x="78" y="1"/>
                  <a:pt x="76" y="1"/>
                </a:cubicBezTo>
                <a:cubicBezTo>
                  <a:pt x="41" y="13"/>
                  <a:pt x="17" y="32"/>
                  <a:pt x="3" y="73"/>
                </a:cubicBezTo>
                <a:cubicBezTo>
                  <a:pt x="0" y="82"/>
                  <a:pt x="1" y="94"/>
                  <a:pt x="11" y="94"/>
                </a:cubicBezTo>
                <a:cubicBezTo>
                  <a:pt x="11" y="94"/>
                  <a:pt x="12" y="94"/>
                  <a:pt x="12" y="94"/>
                </a:cubicBezTo>
                <a:cubicBezTo>
                  <a:pt x="12" y="94"/>
                  <a:pt x="12" y="94"/>
                  <a:pt x="12" y="94"/>
                </a:cubicBezTo>
                <a:cubicBezTo>
                  <a:pt x="15" y="50"/>
                  <a:pt x="42" y="22"/>
                  <a:pt x="80" y="19"/>
                </a:cubicBezTo>
                <a:cubicBezTo>
                  <a:pt x="80" y="18"/>
                  <a:pt x="80" y="18"/>
                  <a:pt x="80" y="18"/>
                </a:cubicBezTo>
                <a:cubicBezTo>
                  <a:pt x="81" y="18"/>
                  <a:pt x="81" y="19"/>
                  <a:pt x="82" y="19"/>
                </a:cubicBezTo>
                <a:cubicBezTo>
                  <a:pt x="82" y="19"/>
                  <a:pt x="82" y="18"/>
                  <a:pt x="83" y="18"/>
                </a:cubicBezTo>
                <a:cubicBezTo>
                  <a:pt x="83" y="19"/>
                  <a:pt x="83" y="19"/>
                  <a:pt x="83" y="19"/>
                </a:cubicBezTo>
                <a:cubicBezTo>
                  <a:pt x="111" y="21"/>
                  <a:pt x="134" y="36"/>
                  <a:pt x="145" y="61"/>
                </a:cubicBezTo>
                <a:cubicBezTo>
                  <a:pt x="151" y="64"/>
                  <a:pt x="157" y="68"/>
                  <a:pt x="164" y="73"/>
                </a:cubicBezTo>
                <a:cubicBezTo>
                  <a:pt x="164" y="73"/>
                  <a:pt x="164" y="72"/>
                  <a:pt x="164" y="71"/>
                </a:cubicBezTo>
                <a:cubicBezTo>
                  <a:pt x="156" y="28"/>
                  <a:pt x="126" y="0"/>
                  <a:pt x="83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327428" y="3041376"/>
            <a:ext cx="824741" cy="472118"/>
          </a:xfrm>
          <a:custGeom>
            <a:rect l="l" t="t" r="r" b="b"/>
            <a:pathLst>
              <a:path w="133" h="76">
                <a:moveTo>
                  <a:pt x="71" y="0"/>
                </a:moveTo>
                <a:cubicBezTo>
                  <a:pt x="70" y="0"/>
                  <a:pt x="70" y="1"/>
                  <a:pt x="70" y="1"/>
                </a:cubicBezTo>
                <a:cubicBezTo>
                  <a:pt x="69" y="1"/>
                  <a:pt x="69" y="0"/>
                  <a:pt x="68" y="0"/>
                </a:cubicBezTo>
                <a:cubicBezTo>
                  <a:pt x="68" y="1"/>
                  <a:pt x="68" y="1"/>
                  <a:pt x="68" y="1"/>
                </a:cubicBezTo>
                <a:cubicBezTo>
                  <a:pt x="30" y="4"/>
                  <a:pt x="3" y="32"/>
                  <a:pt x="0" y="76"/>
                </a:cubicBezTo>
                <a:cubicBezTo>
                  <a:pt x="48" y="71"/>
                  <a:pt x="74" y="36"/>
                  <a:pt x="108" y="36"/>
                </a:cubicBezTo>
                <a:cubicBezTo>
                  <a:pt x="116" y="36"/>
                  <a:pt x="124" y="38"/>
                  <a:pt x="133" y="43"/>
                </a:cubicBezTo>
                <a:cubicBezTo>
                  <a:pt x="122" y="18"/>
                  <a:pt x="99" y="3"/>
                  <a:pt x="71" y="1"/>
                </a:cubicBezTo>
                <a:cubicBezTo>
                  <a:pt x="71" y="0"/>
                  <a:pt x="71" y="0"/>
                  <a:pt x="71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129048" y="2810519"/>
            <a:ext cx="1195366" cy="653240"/>
          </a:xfrm>
          <a:custGeom>
            <a:rect l="l" t="t" r="r" b="b"/>
            <a:pathLst>
              <a:path w="193" h="105">
                <a:moveTo>
                  <a:pt x="181" y="96"/>
                </a:moveTo>
                <a:cubicBezTo>
                  <a:pt x="188" y="87"/>
                  <a:pt x="193" y="34"/>
                  <a:pt x="190" y="23"/>
                </a:cubicBezTo>
                <a:cubicBezTo>
                  <a:pt x="189" y="18"/>
                  <a:pt x="182" y="28"/>
                  <a:pt x="180" y="25"/>
                </a:cubicBezTo>
                <a:cubicBezTo>
                  <a:pt x="177" y="21"/>
                  <a:pt x="176" y="10"/>
                  <a:pt x="174" y="7"/>
                </a:cubicBezTo>
                <a:cubicBezTo>
                  <a:pt x="171" y="4"/>
                  <a:pt x="163" y="15"/>
                  <a:pt x="158" y="14"/>
                </a:cubicBezTo>
                <a:cubicBezTo>
                  <a:pt x="153" y="12"/>
                  <a:pt x="157" y="1"/>
                  <a:pt x="152" y="1"/>
                </a:cubicBezTo>
                <a:cubicBezTo>
                  <a:pt x="147" y="0"/>
                  <a:pt x="121" y="9"/>
                  <a:pt x="110" y="12"/>
                </a:cubicBezTo>
                <a:cubicBezTo>
                  <a:pt x="67" y="24"/>
                  <a:pt x="0" y="50"/>
                  <a:pt x="22" y="93"/>
                </a:cubicBezTo>
                <a:cubicBezTo>
                  <a:pt x="23" y="95"/>
                  <a:pt x="19" y="105"/>
                  <a:pt x="28" y="105"/>
                </a:cubicBezTo>
                <a:cubicBezTo>
                  <a:pt x="94" y="103"/>
                  <a:pt x="121" y="41"/>
                  <a:pt x="182" y="91"/>
                </a:cubicBezTo>
                <a:lnTo>
                  <a:pt x="181" y="96"/>
                </a:lnTo>
                <a:close/>
              </a:path>
            </a:pathLst>
          </a:custGeom>
          <a:solidFill>
            <a:srgbClr val="361A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805431" y="4515576"/>
            <a:ext cx="1928722" cy="1159396"/>
          </a:xfrm>
          <a:custGeom>
            <a:rect l="l" t="t" r="r" b="b"/>
            <a:pathLst>
              <a:path w="311" h="186">
                <a:moveTo>
                  <a:pt x="280" y="23"/>
                </a:moveTo>
                <a:cubicBezTo>
                  <a:pt x="264" y="10"/>
                  <a:pt x="246" y="4"/>
                  <a:pt x="235" y="2"/>
                </a:cubicBezTo>
                <a:cubicBezTo>
                  <a:pt x="154" y="9"/>
                  <a:pt x="154" y="9"/>
                  <a:pt x="154" y="9"/>
                </a:cubicBezTo>
                <a:cubicBezTo>
                  <a:pt x="80" y="0"/>
                  <a:pt x="80" y="0"/>
                  <a:pt x="80" y="0"/>
                </a:cubicBezTo>
                <a:cubicBezTo>
                  <a:pt x="71" y="3"/>
                  <a:pt x="45" y="11"/>
                  <a:pt x="31" y="23"/>
                </a:cubicBezTo>
                <a:cubicBezTo>
                  <a:pt x="17" y="33"/>
                  <a:pt x="7" y="47"/>
                  <a:pt x="0" y="63"/>
                </a:cubicBezTo>
                <a:cubicBezTo>
                  <a:pt x="0" y="186"/>
                  <a:pt x="0" y="186"/>
                  <a:pt x="0" y="186"/>
                </a:cubicBezTo>
                <a:cubicBezTo>
                  <a:pt x="311" y="186"/>
                  <a:pt x="311" y="186"/>
                  <a:pt x="311" y="186"/>
                </a:cubicBezTo>
                <a:cubicBezTo>
                  <a:pt x="311" y="63"/>
                  <a:pt x="311" y="63"/>
                  <a:pt x="311" y="63"/>
                </a:cubicBezTo>
                <a:cubicBezTo>
                  <a:pt x="304" y="47"/>
                  <a:pt x="294" y="33"/>
                  <a:pt x="280" y="23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499673" y="4352794"/>
            <a:ext cx="7893" cy="0"/>
          </a:xfrm>
          <a:custGeom>
            <a:rect l="l" t="t" r="r" b="b"/>
            <a:pathLst>
              <a:path w="1" h="1">
                <a:moveTo>
                  <a:pt x="0" y="0"/>
                </a:moveTo>
                <a:cubicBezTo>
                  <a:pt x="0" y="0"/>
                  <a:pt x="0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531070" y="4360731"/>
            <a:ext cx="514104" cy="68252"/>
          </a:xfrm>
          <a:custGeom>
            <a:rect l="l" t="t" r="r" b="b"/>
            <a:pathLst>
              <a:path w="83" h="11">
                <a:moveTo>
                  <a:pt x="69" y="7"/>
                </a:moveTo>
                <a:cubicBezTo>
                  <a:pt x="63" y="9"/>
                  <a:pt x="53" y="11"/>
                  <a:pt x="39" y="11"/>
                </a:cubicBezTo>
                <a:cubicBezTo>
                  <a:pt x="38" y="11"/>
                  <a:pt x="38" y="11"/>
                  <a:pt x="38" y="11"/>
                </a:cubicBezTo>
                <a:cubicBezTo>
                  <a:pt x="37" y="11"/>
                  <a:pt x="36" y="11"/>
                  <a:pt x="35" y="11"/>
                </a:cubicBezTo>
                <a:cubicBezTo>
                  <a:pt x="36" y="11"/>
                  <a:pt x="38" y="11"/>
                  <a:pt x="39" y="11"/>
                </a:cubicBezTo>
                <a:cubicBezTo>
                  <a:pt x="41" y="11"/>
                  <a:pt x="42" y="11"/>
                  <a:pt x="44" y="11"/>
                </a:cubicBezTo>
                <a:cubicBezTo>
                  <a:pt x="55" y="11"/>
                  <a:pt x="63" y="9"/>
                  <a:pt x="69" y="7"/>
                </a:cubicBezTo>
                <a:moveTo>
                  <a:pt x="0" y="2"/>
                </a:moveTo>
                <a:cubicBezTo>
                  <a:pt x="4" y="4"/>
                  <a:pt x="9" y="6"/>
                  <a:pt x="15" y="8"/>
                </a:cubicBezTo>
                <a:cubicBezTo>
                  <a:pt x="9" y="6"/>
                  <a:pt x="4" y="4"/>
                  <a:pt x="0" y="2"/>
                </a:cubicBezTo>
                <a:moveTo>
                  <a:pt x="83" y="0"/>
                </a:moveTo>
                <a:cubicBezTo>
                  <a:pt x="82" y="0"/>
                  <a:pt x="81" y="1"/>
                  <a:pt x="80" y="2"/>
                </a:cubicBezTo>
                <a:cubicBezTo>
                  <a:pt x="80" y="2"/>
                  <a:pt x="80" y="1"/>
                  <a:pt x="81" y="1"/>
                </a:cubicBezTo>
                <a:cubicBezTo>
                  <a:pt x="82" y="0"/>
                  <a:pt x="83" y="0"/>
                  <a:pt x="83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507566" y="4352794"/>
            <a:ext cx="524628" cy="131212"/>
          </a:xfrm>
          <a:custGeom>
            <a:rect l="l" t="t" r="r" b="b"/>
            <a:pathLst>
              <a:path w="85" h="21">
                <a:moveTo>
                  <a:pt x="0" y="0"/>
                </a:moveTo>
                <a:cubicBezTo>
                  <a:pt x="5" y="5"/>
                  <a:pt x="10" y="20"/>
                  <a:pt x="36" y="21"/>
                </a:cubicBezTo>
                <a:cubicBezTo>
                  <a:pt x="36" y="21"/>
                  <a:pt x="37" y="21"/>
                  <a:pt x="37" y="21"/>
                </a:cubicBezTo>
                <a:cubicBezTo>
                  <a:pt x="60" y="21"/>
                  <a:pt x="79" y="7"/>
                  <a:pt x="85" y="2"/>
                </a:cubicBezTo>
                <a:cubicBezTo>
                  <a:pt x="84" y="2"/>
                  <a:pt x="84" y="3"/>
                  <a:pt x="84" y="3"/>
                </a:cubicBezTo>
                <a:cubicBezTo>
                  <a:pt x="81" y="5"/>
                  <a:pt x="78" y="6"/>
                  <a:pt x="73" y="8"/>
                </a:cubicBezTo>
                <a:cubicBezTo>
                  <a:pt x="67" y="10"/>
                  <a:pt x="59" y="12"/>
                  <a:pt x="48" y="12"/>
                </a:cubicBezTo>
                <a:cubicBezTo>
                  <a:pt x="46" y="12"/>
                  <a:pt x="45" y="12"/>
                  <a:pt x="43" y="12"/>
                </a:cubicBezTo>
                <a:cubicBezTo>
                  <a:pt x="42" y="12"/>
                  <a:pt x="40" y="12"/>
                  <a:pt x="39" y="12"/>
                </a:cubicBezTo>
                <a:cubicBezTo>
                  <a:pt x="31" y="11"/>
                  <a:pt x="25" y="10"/>
                  <a:pt x="19" y="9"/>
                </a:cubicBezTo>
                <a:cubicBezTo>
                  <a:pt x="13" y="7"/>
                  <a:pt x="8" y="5"/>
                  <a:pt x="4" y="3"/>
                </a:cubicBezTo>
                <a:cubicBezTo>
                  <a:pt x="2" y="2"/>
                  <a:pt x="1" y="1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58153" y="4392123"/>
            <a:ext cx="80860" cy="81302"/>
          </a:xfrm>
          <a:custGeom>
            <a:rect l="l" t="t" r="r" b="b"/>
            <a:pathLst>
              <a:path w="31" h="31">
                <a:moveTo>
                  <a:pt x="0" y="31"/>
                </a:moveTo>
                <a:lnTo>
                  <a:pt x="17" y="21"/>
                </a:lnTo>
                <a:lnTo>
                  <a:pt x="31" y="9"/>
                </a:lnTo>
                <a:lnTo>
                  <a:pt x="0" y="0"/>
                </a:lnTo>
                <a:lnTo>
                  <a:pt x="0" y="31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413550" y="4392123"/>
            <a:ext cx="80860" cy="81302"/>
          </a:xfrm>
          <a:custGeom>
            <a:rect l="l" t="t" r="r" b="b"/>
            <a:pathLst>
              <a:path w="31" h="31">
                <a:moveTo>
                  <a:pt x="31" y="0"/>
                </a:moveTo>
                <a:lnTo>
                  <a:pt x="0" y="7"/>
                </a:lnTo>
                <a:lnTo>
                  <a:pt x="31" y="31"/>
                </a:lnTo>
                <a:lnTo>
                  <a:pt x="31" y="0"/>
                </a:lnTo>
                <a:close/>
              </a:path>
            </a:pathLst>
          </a:custGeom>
          <a:solidFill>
            <a:srgbClr val="706F6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447786" y="4510285"/>
            <a:ext cx="2693475" cy="2339779"/>
          </a:xfrm>
          <a:custGeom>
            <a:rect l="l" t="t" r="r" b="b"/>
            <a:pathLst>
              <a:path w="435" h="376">
                <a:moveTo>
                  <a:pt x="403" y="38"/>
                </a:moveTo>
                <a:cubicBezTo>
                  <a:pt x="390" y="26"/>
                  <a:pt x="339" y="11"/>
                  <a:pt x="317" y="8"/>
                </a:cubicBezTo>
                <a:cubicBezTo>
                  <a:pt x="291" y="0"/>
                  <a:pt x="291" y="0"/>
                  <a:pt x="291" y="0"/>
                </a:cubicBezTo>
                <a:cubicBezTo>
                  <a:pt x="241" y="119"/>
                  <a:pt x="241" y="119"/>
                  <a:pt x="241" y="119"/>
                </a:cubicBezTo>
                <a:cubicBezTo>
                  <a:pt x="192" y="119"/>
                  <a:pt x="192" y="119"/>
                  <a:pt x="192" y="119"/>
                </a:cubicBezTo>
                <a:cubicBezTo>
                  <a:pt x="138" y="1"/>
                  <a:pt x="138" y="1"/>
                  <a:pt x="138" y="1"/>
                </a:cubicBezTo>
                <a:cubicBezTo>
                  <a:pt x="111" y="8"/>
                  <a:pt x="111" y="8"/>
                  <a:pt x="111" y="8"/>
                </a:cubicBezTo>
                <a:cubicBezTo>
                  <a:pt x="93" y="11"/>
                  <a:pt x="44" y="27"/>
                  <a:pt x="31" y="38"/>
                </a:cubicBezTo>
                <a:cubicBezTo>
                  <a:pt x="17" y="48"/>
                  <a:pt x="0" y="292"/>
                  <a:pt x="0" y="308"/>
                </a:cubicBezTo>
                <a:cubicBezTo>
                  <a:pt x="44" y="376"/>
                  <a:pt x="44" y="376"/>
                  <a:pt x="44" y="376"/>
                </a:cubicBezTo>
                <a:cubicBezTo>
                  <a:pt x="397" y="375"/>
                  <a:pt x="397" y="375"/>
                  <a:pt x="397" y="375"/>
                </a:cubicBezTo>
                <a:cubicBezTo>
                  <a:pt x="435" y="308"/>
                  <a:pt x="435" y="308"/>
                  <a:pt x="435" y="308"/>
                </a:cubicBezTo>
                <a:cubicBezTo>
                  <a:pt x="435" y="290"/>
                  <a:pt x="418" y="48"/>
                  <a:pt x="403" y="38"/>
                </a:cubicBezTo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46794" y="4583651"/>
            <a:ext cx="125237" cy="634723"/>
          </a:xfrm>
          <a:custGeom>
            <a:rect l="l" t="t" r="r" b="b"/>
            <a:pathLst>
              <a:path w="20" h="102">
                <a:moveTo>
                  <a:pt x="8" y="0"/>
                </a:moveTo>
                <a:cubicBezTo>
                  <a:pt x="0" y="26"/>
                  <a:pt x="0" y="26"/>
                  <a:pt x="0" y="26"/>
                </a:cubicBezTo>
                <a:cubicBezTo>
                  <a:pt x="17" y="102"/>
                  <a:pt x="17" y="102"/>
                  <a:pt x="17" y="102"/>
                </a:cubicBezTo>
                <a:cubicBezTo>
                  <a:pt x="20" y="95"/>
                  <a:pt x="20" y="95"/>
                  <a:pt x="20" y="95"/>
                </a:cubicBezTo>
                <a:cubicBezTo>
                  <a:pt x="1" y="26"/>
                  <a:pt x="1" y="26"/>
                  <a:pt x="1" y="26"/>
                </a:cubicBezTo>
                <a:cubicBezTo>
                  <a:pt x="10" y="2"/>
                  <a:pt x="10" y="2"/>
                  <a:pt x="10" y="2"/>
                </a:cubicBezTo>
                <a:cubicBezTo>
                  <a:pt x="9" y="2"/>
                  <a:pt x="9" y="1"/>
                  <a:pt x="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  <a:close/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2797155" y="5176576"/>
            <a:ext cx="273978" cy="957463"/>
          </a:xfrm>
          <a:custGeom>
            <a:rect l="l" t="t" r="r" b="b"/>
            <a:pathLst>
              <a:path w="105" h="365">
                <a:moveTo>
                  <a:pt x="67" y="0"/>
                </a:moveTo>
                <a:lnTo>
                  <a:pt x="60" y="16"/>
                </a:lnTo>
                <a:lnTo>
                  <a:pt x="88" y="142"/>
                </a:lnTo>
                <a:lnTo>
                  <a:pt x="0" y="360"/>
                </a:lnTo>
                <a:lnTo>
                  <a:pt x="3" y="365"/>
                </a:lnTo>
                <a:lnTo>
                  <a:pt x="105" y="147"/>
                </a:lnTo>
                <a:lnTo>
                  <a:pt x="67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2525808" y="4533917"/>
            <a:ext cx="501124" cy="1600122"/>
          </a:xfrm>
          <a:custGeom>
            <a:rect l="l" t="t" r="r" b="b"/>
            <a:pathLst>
              <a:path w="81" h="257">
                <a:moveTo>
                  <a:pt x="52" y="34"/>
                </a:moveTo>
                <a:cubicBezTo>
                  <a:pt x="63" y="0"/>
                  <a:pt x="63" y="0"/>
                  <a:pt x="63" y="0"/>
                </a:cubicBezTo>
                <a:cubicBezTo>
                  <a:pt x="63" y="0"/>
                  <a:pt x="52" y="4"/>
                  <a:pt x="39" y="4"/>
                </a:cubicBezTo>
                <a:cubicBezTo>
                  <a:pt x="28" y="4"/>
                  <a:pt x="14" y="0"/>
                  <a:pt x="14" y="0"/>
                </a:cubicBezTo>
                <a:cubicBezTo>
                  <a:pt x="28" y="33"/>
                  <a:pt x="28" y="33"/>
                  <a:pt x="28" y="33"/>
                </a:cubicBezTo>
                <a:cubicBezTo>
                  <a:pt x="28" y="33"/>
                  <a:pt x="28" y="33"/>
                  <a:pt x="28" y="33"/>
                </a:cubicBezTo>
                <a:cubicBezTo>
                  <a:pt x="0" y="164"/>
                  <a:pt x="0" y="164"/>
                  <a:pt x="0" y="164"/>
                </a:cubicBezTo>
                <a:cubicBezTo>
                  <a:pt x="43" y="257"/>
                  <a:pt x="43" y="257"/>
                  <a:pt x="43" y="257"/>
                </a:cubicBezTo>
                <a:cubicBezTo>
                  <a:pt x="81" y="163"/>
                  <a:pt x="81" y="163"/>
                  <a:pt x="81" y="163"/>
                </a:cubicBezTo>
                <a:cubicBezTo>
                  <a:pt x="52" y="34"/>
                  <a:pt x="52" y="34"/>
                  <a:pt x="52" y="34"/>
                </a:cubicBez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2698053" y="4746256"/>
            <a:ext cx="148741" cy="44619"/>
          </a:xfrm>
          <a:custGeom>
            <a:rect l="l" t="t" r="r" b="b"/>
            <a:pathLst>
              <a:path w="24" h="7">
                <a:moveTo>
                  <a:pt x="0" y="0"/>
                </a:moveTo>
                <a:cubicBezTo>
                  <a:pt x="0" y="1"/>
                  <a:pt x="0" y="1"/>
                  <a:pt x="0" y="1"/>
                </a:cubicBezTo>
                <a:cubicBezTo>
                  <a:pt x="0" y="1"/>
                  <a:pt x="2" y="7"/>
                  <a:pt x="9" y="7"/>
                </a:cubicBezTo>
                <a:cubicBezTo>
                  <a:pt x="17" y="7"/>
                  <a:pt x="24" y="1"/>
                  <a:pt x="24" y="1"/>
                </a:cubicBezTo>
                <a:cubicBezTo>
                  <a:pt x="24" y="0"/>
                  <a:pt x="24" y="0"/>
                  <a:pt x="24" y="0"/>
                </a:cubicBezTo>
                <a:cubicBezTo>
                  <a:pt x="24" y="0"/>
                  <a:pt x="19" y="2"/>
                  <a:pt x="12" y="2"/>
                </a:cubicBezTo>
                <a:cubicBezTo>
                  <a:pt x="4" y="2"/>
                  <a:pt x="0" y="0"/>
                  <a:pt x="0" y="0"/>
                </a:cubicBezTo>
              </a:path>
            </a:pathLst>
          </a:custGeom>
          <a:solidFill>
            <a:srgbClr val="A5482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301293" y="4515576"/>
            <a:ext cx="174876" cy="18342"/>
          </a:xfrm>
          <a:custGeom>
            <a:rect l="l" t="t" r="r" b="b"/>
            <a:pathLst>
              <a:path w="28" h="3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27" y="3"/>
                  <a:pt x="27" y="3"/>
                  <a:pt x="27" y="3"/>
                </a:cubicBezTo>
                <a:cubicBezTo>
                  <a:pt x="27" y="3"/>
                  <a:pt x="27" y="2"/>
                  <a:pt x="28" y="2"/>
                </a:cubicBezTo>
                <a:cubicBezTo>
                  <a:pt x="3" y="0"/>
                  <a:pt x="3" y="0"/>
                  <a:pt x="3" y="0"/>
                </a:cubicBezTo>
                <a:cubicBezTo>
                  <a:pt x="2" y="0"/>
                  <a:pt x="2" y="0"/>
                  <a:pt x="2" y="0"/>
                </a:cubicBezTo>
                <a:cubicBezTo>
                  <a:pt x="2" y="0"/>
                  <a:pt x="1" y="0"/>
                  <a:pt x="1" y="0"/>
                </a:cubicBezTo>
                <a:cubicBezTo>
                  <a:pt x="1" y="0"/>
                  <a:pt x="1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468276" y="4528626"/>
            <a:ext cx="148741" cy="23632"/>
          </a:xfrm>
          <a:custGeom>
            <a:rect l="l" t="t" r="r" b="b"/>
            <a:pathLst>
              <a:path w="24" h="4">
                <a:moveTo>
                  <a:pt x="1" y="0"/>
                </a:moveTo>
                <a:cubicBezTo>
                  <a:pt x="0" y="0"/>
                  <a:pt x="0" y="1"/>
                  <a:pt x="0" y="1"/>
                </a:cubicBezTo>
                <a:cubicBezTo>
                  <a:pt x="24" y="4"/>
                  <a:pt x="24" y="4"/>
                  <a:pt x="24" y="4"/>
                </a:cubicBezTo>
                <a:cubicBezTo>
                  <a:pt x="23" y="2"/>
                  <a:pt x="23" y="2"/>
                  <a:pt x="23" y="2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301293" y="4515576"/>
            <a:ext cx="336772" cy="417093"/>
          </a:xfrm>
          <a:custGeom>
            <a:rect l="l" t="t" r="r" b="b"/>
            <a:pathLst>
              <a:path w="54" h="67"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30" y="67"/>
                  <a:pt x="30" y="67"/>
                  <a:pt x="30" y="67"/>
                </a:cubicBezTo>
                <a:cubicBezTo>
                  <a:pt x="37" y="52"/>
                  <a:pt x="49" y="28"/>
                  <a:pt x="54" y="14"/>
                </a:cubicBezTo>
                <a:cubicBezTo>
                  <a:pt x="51" y="6"/>
                  <a:pt x="51" y="6"/>
                  <a:pt x="51" y="6"/>
                </a:cubicBezTo>
                <a:cubicBezTo>
                  <a:pt x="27" y="3"/>
                  <a:pt x="27" y="3"/>
                  <a:pt x="27" y="3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96031" y="4515576"/>
            <a:ext cx="5262" cy="0"/>
          </a:xfrm>
          <a:custGeom>
            <a:rect l="l" t="t" r="r" b="b"/>
            <a:pathLst>
              <a:path w="1" h="1">
                <a:moveTo>
                  <a:pt x="1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638065" y="4541677"/>
            <a:ext cx="23504" cy="5291"/>
          </a:xfrm>
          <a:custGeom>
            <a:rect l="l" t="t" r="r" b="b"/>
            <a:pathLst>
              <a:path w="4" h="1">
                <a:moveTo>
                  <a:pt x="0" y="0"/>
                </a:moveTo>
                <a:cubicBezTo>
                  <a:pt x="1" y="0"/>
                  <a:pt x="2" y="1"/>
                  <a:pt x="4" y="1"/>
                </a:cubicBezTo>
                <a:cubicBezTo>
                  <a:pt x="4" y="1"/>
                  <a:pt x="4" y="1"/>
                  <a:pt x="4" y="1"/>
                </a:cubicBez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96031" y="4515576"/>
            <a:ext cx="193118" cy="480054"/>
          </a:xfrm>
          <a:custGeom>
            <a:rect l="l" t="t" r="r" b="b"/>
            <a:pathLst>
              <a:path w="31" h="77">
                <a:moveTo>
                  <a:pt x="1" y="0"/>
                </a:moveTo>
                <a:cubicBezTo>
                  <a:pt x="1" y="0"/>
                  <a:pt x="1" y="0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6" y="77"/>
                  <a:pt x="26" y="77"/>
                  <a:pt x="26" y="77"/>
                </a:cubicBezTo>
                <a:cubicBezTo>
                  <a:pt x="26" y="77"/>
                  <a:pt x="28" y="73"/>
                  <a:pt x="31" y="67"/>
                </a:cubicBezTo>
                <a:cubicBezTo>
                  <a:pt x="1" y="0"/>
                  <a:pt x="1" y="0"/>
                  <a:pt x="1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611930" y="4541677"/>
            <a:ext cx="49639" cy="60315"/>
          </a:xfrm>
          <a:custGeom>
            <a:rect l="l" t="t" r="r" b="b"/>
            <a:pathLst>
              <a:path w="8" h="10">
                <a:moveTo>
                  <a:pt x="0" y="0"/>
                </a:moveTo>
                <a:cubicBezTo>
                  <a:pt x="1" y="2"/>
                  <a:pt x="1" y="2"/>
                  <a:pt x="1" y="2"/>
                </a:cubicBezTo>
                <a:cubicBezTo>
                  <a:pt x="4" y="10"/>
                  <a:pt x="4" y="10"/>
                  <a:pt x="4" y="10"/>
                </a:cubicBezTo>
                <a:cubicBezTo>
                  <a:pt x="6" y="6"/>
                  <a:pt x="7" y="2"/>
                  <a:pt x="8" y="1"/>
                </a:cubicBezTo>
                <a:cubicBezTo>
                  <a:pt x="6" y="1"/>
                  <a:pt x="5" y="0"/>
                  <a:pt x="4" y="0"/>
                </a:cubicBezTo>
                <a:cubicBezTo>
                  <a:pt x="0" y="0"/>
                  <a:pt x="0" y="0"/>
                  <a:pt x="0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283051" y="4410641"/>
            <a:ext cx="360101" cy="485345"/>
          </a:xfrm>
          <a:custGeom>
            <a:rect l="l" t="t" r="r" b="b"/>
            <a:pathLst>
              <a:path w="57" h="78">
                <a:moveTo>
                  <a:pt x="27" y="78"/>
                </a:moveTo>
                <a:cubicBezTo>
                  <a:pt x="27" y="78"/>
                  <a:pt x="58" y="22"/>
                  <a:pt x="58" y="21"/>
                </a:cubicBezTo>
                <a:cubicBezTo>
                  <a:pt x="54" y="20"/>
                  <a:pt x="47" y="19"/>
                  <a:pt x="37" y="12"/>
                </a:cubicBezTo>
                <a:cubicBezTo>
                  <a:pt x="29" y="7"/>
                  <a:pt x="21" y="0"/>
                  <a:pt x="21" y="0"/>
                </a:cubicBezTo>
                <a:cubicBezTo>
                  <a:pt x="2" y="17"/>
                  <a:pt x="2" y="17"/>
                  <a:pt x="2" y="17"/>
                </a:cubicBezTo>
                <a:cubicBezTo>
                  <a:pt x="0" y="17"/>
                  <a:pt x="27" y="78"/>
                  <a:pt x="27" y="7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071309" y="4515576"/>
            <a:ext cx="172245" cy="26278"/>
          </a:xfrm>
          <a:custGeom>
            <a:rect l="l" t="t" r="r" b="b"/>
            <a:pathLst>
              <a:path w="28" h="4">
                <a:moveTo>
                  <a:pt x="28" y="0"/>
                </a:moveTo>
                <a:cubicBezTo>
                  <a:pt x="0" y="2"/>
                  <a:pt x="0" y="2"/>
                  <a:pt x="0" y="2"/>
                </a:cubicBezTo>
                <a:cubicBezTo>
                  <a:pt x="1" y="4"/>
                  <a:pt x="1" y="4"/>
                  <a:pt x="1" y="4"/>
                </a:cubicBezTo>
                <a:cubicBezTo>
                  <a:pt x="28" y="2"/>
                  <a:pt x="28" y="2"/>
                  <a:pt x="28" y="2"/>
                </a:cubicBezTo>
                <a:cubicBezTo>
                  <a:pt x="28" y="1"/>
                  <a:pt x="28" y="0"/>
                  <a:pt x="28" y="0"/>
                </a:cubicBezTo>
                <a:moveTo>
                  <a:pt x="28" y="0"/>
                </a:move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28" y="0"/>
                  <a:pt x="28" y="0"/>
                  <a:pt x="28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909413" y="4528626"/>
            <a:ext cx="166983" cy="23632"/>
          </a:xfrm>
          <a:custGeom>
            <a:rect l="l" t="t" r="r" b="b"/>
            <a:pathLst>
              <a:path w="27" h="4">
                <a:moveTo>
                  <a:pt x="26" y="0"/>
                </a:moveTo>
                <a:cubicBezTo>
                  <a:pt x="1" y="2"/>
                  <a:pt x="1" y="2"/>
                  <a:pt x="1" y="2"/>
                </a:cubicBezTo>
                <a:cubicBezTo>
                  <a:pt x="0" y="3"/>
                  <a:pt x="0" y="3"/>
                  <a:pt x="0" y="3"/>
                </a:cubicBezTo>
                <a:cubicBezTo>
                  <a:pt x="2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3" y="3"/>
                  <a:pt x="3" y="3"/>
                  <a:pt x="3" y="3"/>
                </a:cubicBezTo>
                <a:cubicBezTo>
                  <a:pt x="2" y="4"/>
                  <a:pt x="2" y="4"/>
                  <a:pt x="2" y="4"/>
                </a:cubicBezTo>
                <a:cubicBezTo>
                  <a:pt x="27" y="2"/>
                  <a:pt x="27" y="2"/>
                  <a:pt x="27" y="2"/>
                </a:cubicBezTo>
                <a:cubicBezTo>
                  <a:pt x="26" y="0"/>
                  <a:pt x="26" y="0"/>
                  <a:pt x="26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909413" y="4528626"/>
            <a:ext cx="334141" cy="367183"/>
          </a:xfrm>
          <a:custGeom>
            <a:rect l="l" t="t" r="r" b="b"/>
            <a:pathLst>
              <a:path w="54" h="59">
                <a:moveTo>
                  <a:pt x="54" y="0"/>
                </a:moveTo>
                <a:cubicBezTo>
                  <a:pt x="27" y="2"/>
                  <a:pt x="27" y="2"/>
                  <a:pt x="27" y="2"/>
                </a:cubicBezTo>
                <a:cubicBezTo>
                  <a:pt x="2" y="4"/>
                  <a:pt x="2" y="4"/>
                  <a:pt x="2" y="4"/>
                </a:cubicBezTo>
                <a:cubicBezTo>
                  <a:pt x="0" y="11"/>
                  <a:pt x="0" y="11"/>
                  <a:pt x="0" y="11"/>
                </a:cubicBezTo>
                <a:cubicBezTo>
                  <a:pt x="7" y="23"/>
                  <a:pt x="20" y="44"/>
                  <a:pt x="29" y="59"/>
                </a:cubicBezTo>
                <a:cubicBezTo>
                  <a:pt x="53" y="2"/>
                  <a:pt x="53" y="2"/>
                  <a:pt x="53" y="2"/>
                </a:cubicBezTo>
                <a:cubicBezTo>
                  <a:pt x="53" y="1"/>
                  <a:pt x="53" y="1"/>
                  <a:pt x="54" y="0"/>
                </a:cubicBezTo>
              </a:path>
            </a:pathLst>
          </a:custGeom>
          <a:solidFill>
            <a:srgbClr val="B2B2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883277" y="4541677"/>
            <a:ext cx="12980" cy="0"/>
          </a:xfrm>
          <a:custGeom>
            <a:rect l="l" t="t" r="r" b="b"/>
            <a:pathLst>
              <a:path w="2" h="1">
                <a:moveTo>
                  <a:pt x="2" y="0"/>
                </a:moveTo>
                <a:cubicBezTo>
                  <a:pt x="2" y="0"/>
                  <a:pt x="2" y="0"/>
                  <a:pt x="2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0"/>
                  <a:pt x="2" y="0"/>
                  <a:pt x="2" y="0"/>
                </a:cubicBezTo>
              </a:path>
            </a:pathLst>
          </a:custGeom>
          <a:solidFill>
            <a:srgbClr val="9C7E55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089550" y="4541677"/>
            <a:ext cx="148741" cy="459067"/>
          </a:xfrm>
          <a:custGeom>
            <a:rect l="l" t="t" r="r" b="b"/>
            <a:pathLst>
              <a:path w="24" h="74">
                <a:moveTo>
                  <a:pt x="24" y="0"/>
                </a:moveTo>
                <a:cubicBezTo>
                  <a:pt x="0" y="57"/>
                  <a:pt x="0" y="57"/>
                  <a:pt x="0" y="57"/>
                </a:cubicBezTo>
                <a:cubicBezTo>
                  <a:pt x="6" y="67"/>
                  <a:pt x="10" y="74"/>
                  <a:pt x="10" y="74"/>
                </a:cubicBezTo>
                <a:cubicBezTo>
                  <a:pt x="10" y="74"/>
                  <a:pt x="21" y="15"/>
                  <a:pt x="24" y="0"/>
                </a:cubicBezTo>
              </a:path>
            </a:pathLst>
          </a:custGeom>
          <a:solidFill>
            <a:srgbClr val="2926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909413" y="4546968"/>
            <a:ext cx="18242" cy="13051"/>
          </a:xfrm>
          <a:custGeom>
            <a:rect l="l" t="t" r="r" b="b"/>
            <a:pathLst>
              <a:path w="3" h="2">
                <a:moveTo>
                  <a:pt x="3" y="0"/>
                </a:moveTo>
                <a:cubicBezTo>
                  <a:pt x="3" y="0"/>
                  <a:pt x="2" y="0"/>
                  <a:pt x="0" y="0"/>
                </a:cubicBezTo>
                <a:cubicBezTo>
                  <a:pt x="0" y="2"/>
                  <a:pt x="0" y="2"/>
                  <a:pt x="0" y="2"/>
                </a:cubicBezTo>
                <a:cubicBezTo>
                  <a:pt x="2" y="1"/>
                  <a:pt x="2" y="1"/>
                  <a:pt x="2" y="1"/>
                </a:cubicBezTo>
                <a:cubicBezTo>
                  <a:pt x="3" y="0"/>
                  <a:pt x="3" y="0"/>
                  <a:pt x="3" y="0"/>
                </a:cubicBezTo>
              </a:path>
            </a:pathLst>
          </a:custGeom>
          <a:solidFill>
            <a:srgbClr val="6D583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896433" y="4552259"/>
            <a:ext cx="26135" cy="44619"/>
          </a:xfrm>
          <a:custGeom>
            <a:rect l="l" t="t" r="r" b="b"/>
            <a:pathLst>
              <a:path w="4" h="7">
                <a:moveTo>
                  <a:pt x="4" y="0"/>
                </a:moveTo>
                <a:cubicBezTo>
                  <a:pt x="2" y="1"/>
                  <a:pt x="2" y="1"/>
                  <a:pt x="2" y="1"/>
                </a:cubicBezTo>
                <a:cubicBezTo>
                  <a:pt x="0" y="5"/>
                  <a:pt x="0" y="5"/>
                  <a:pt x="0" y="5"/>
                </a:cubicBezTo>
                <a:cubicBezTo>
                  <a:pt x="1" y="6"/>
                  <a:pt x="1" y="7"/>
                  <a:pt x="2" y="7"/>
                </a:cubicBezTo>
                <a:cubicBezTo>
                  <a:pt x="4" y="0"/>
                  <a:pt x="4" y="0"/>
                  <a:pt x="4" y="0"/>
                </a:cubicBezTo>
              </a:path>
            </a:pathLst>
          </a:custGeom>
          <a:solidFill>
            <a:srgbClr val="7C7C7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2872929" y="4541677"/>
            <a:ext cx="41746" cy="41974"/>
          </a:xfrm>
          <a:custGeom>
            <a:rect l="l" t="t" r="r" b="b"/>
            <a:pathLst>
              <a:path w="7" h="7">
                <a:moveTo>
                  <a:pt x="7" y="0"/>
                </a:moveTo>
                <a:cubicBezTo>
                  <a:pt x="4" y="0"/>
                  <a:pt x="4" y="0"/>
                  <a:pt x="4" y="0"/>
                </a:cubicBezTo>
                <a:cubicBezTo>
                  <a:pt x="4" y="0"/>
                  <a:pt x="3" y="0"/>
                  <a:pt x="2" y="0"/>
                </a:cubicBezTo>
                <a:cubicBezTo>
                  <a:pt x="0" y="1"/>
                  <a:pt x="0" y="1"/>
                  <a:pt x="0" y="1"/>
                </a:cubicBezTo>
                <a:cubicBezTo>
                  <a:pt x="1" y="2"/>
                  <a:pt x="2" y="4"/>
                  <a:pt x="4" y="7"/>
                </a:cubicBezTo>
                <a:cubicBezTo>
                  <a:pt x="6" y="3"/>
                  <a:pt x="6" y="3"/>
                  <a:pt x="6" y="3"/>
                </a:cubicBezTo>
                <a:cubicBezTo>
                  <a:pt x="6" y="1"/>
                  <a:pt x="6" y="1"/>
                  <a:pt x="6" y="1"/>
                </a:cubicBezTo>
                <a:cubicBezTo>
                  <a:pt x="7" y="0"/>
                  <a:pt x="7" y="0"/>
                  <a:pt x="7" y="0"/>
                </a:cubicBezTo>
              </a:path>
            </a:pathLst>
          </a:custGeom>
          <a:solidFill>
            <a:srgbClr val="9541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2891171" y="4415755"/>
            <a:ext cx="365363" cy="480054"/>
          </a:xfrm>
          <a:custGeom>
            <a:rect l="l" t="t" r="r" b="b"/>
            <a:pathLst>
              <a:path w="59" h="77">
                <a:moveTo>
                  <a:pt x="42" y="77"/>
                </a:moveTo>
                <a:cubicBezTo>
                  <a:pt x="42" y="77"/>
                  <a:pt x="59" y="15"/>
                  <a:pt x="58" y="15"/>
                </a:cubicBezTo>
                <a:cubicBezTo>
                  <a:pt x="40" y="0"/>
                  <a:pt x="40" y="0"/>
                  <a:pt x="40" y="0"/>
                </a:cubicBezTo>
                <a:cubicBezTo>
                  <a:pt x="40" y="0"/>
                  <a:pt x="34" y="5"/>
                  <a:pt x="27" y="9"/>
                </a:cubicBezTo>
                <a:cubicBezTo>
                  <a:pt x="25" y="11"/>
                  <a:pt x="5" y="19"/>
                  <a:pt x="2" y="20"/>
                </a:cubicBezTo>
                <a:cubicBezTo>
                  <a:pt x="1" y="20"/>
                  <a:pt x="0" y="20"/>
                  <a:pt x="0" y="20"/>
                </a:cubicBezTo>
                <a:cubicBezTo>
                  <a:pt x="3" y="24"/>
                  <a:pt x="42" y="77"/>
                  <a:pt x="42" y="7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2309186" y="3631479"/>
            <a:ext cx="947347" cy="49910"/>
          </a:xfrm>
          <a:custGeom>
            <a:rect l="l" t="t" r="r" b="b"/>
            <a:pathLst>
              <a:path w="153" h="8">
                <a:moveTo>
                  <a:pt x="4" y="0"/>
                </a:moveTo>
                <a:cubicBezTo>
                  <a:pt x="2" y="1"/>
                  <a:pt x="1" y="2"/>
                  <a:pt x="0" y="3"/>
                </a:cubicBezTo>
                <a:cubicBezTo>
                  <a:pt x="0" y="4"/>
                  <a:pt x="0" y="5"/>
                  <a:pt x="1" y="6"/>
                </a:cubicBezTo>
                <a:cubicBezTo>
                  <a:pt x="2" y="5"/>
                  <a:pt x="4" y="3"/>
                  <a:pt x="4" y="1"/>
                </a:cubicBezTo>
                <a:cubicBezTo>
                  <a:pt x="4" y="1"/>
                  <a:pt x="4" y="1"/>
                  <a:pt x="4" y="0"/>
                </a:cubicBezTo>
                <a:moveTo>
                  <a:pt x="149" y="0"/>
                </a:moveTo>
                <a:cubicBezTo>
                  <a:pt x="149" y="0"/>
                  <a:pt x="148" y="0"/>
                  <a:pt x="148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5" y="1"/>
                  <a:pt x="145" y="1"/>
                  <a:pt x="145" y="1"/>
                </a:cubicBezTo>
                <a:cubicBezTo>
                  <a:pt x="144" y="4"/>
                  <a:pt x="147" y="6"/>
                  <a:pt x="149" y="8"/>
                </a:cubicBezTo>
                <a:cubicBezTo>
                  <a:pt x="150" y="7"/>
                  <a:pt x="150" y="7"/>
                  <a:pt x="150" y="7"/>
                </a:cubicBezTo>
                <a:cubicBezTo>
                  <a:pt x="152" y="6"/>
                  <a:pt x="153" y="4"/>
                  <a:pt x="153" y="2"/>
                </a:cubicBezTo>
                <a:cubicBezTo>
                  <a:pt x="152" y="1"/>
                  <a:pt x="151" y="0"/>
                  <a:pt x="149" y="0"/>
                </a:cubicBezTo>
              </a:path>
            </a:pathLst>
          </a:custGeom>
          <a:solidFill>
            <a:srgbClr val="2612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314273" y="3594796"/>
            <a:ext cx="916125" cy="236147"/>
          </a:xfrm>
          <a:custGeom>
            <a:rect l="l" t="t" r="r" b="b"/>
            <a:pathLst>
              <a:path w="148" h="38">
                <a:moveTo>
                  <a:pt x="27" y="33"/>
                </a:moveTo>
                <a:cubicBezTo>
                  <a:pt x="21" y="33"/>
                  <a:pt x="17" y="29"/>
                  <a:pt x="17" y="23"/>
                </a:cubicBezTo>
                <a:cubicBezTo>
                  <a:pt x="17" y="15"/>
                  <a:pt x="17" y="15"/>
                  <a:pt x="17" y="15"/>
                </a:cubicBezTo>
                <a:cubicBezTo>
                  <a:pt x="17" y="9"/>
                  <a:pt x="21" y="5"/>
                  <a:pt x="27" y="5"/>
                </a:cubicBezTo>
                <a:cubicBezTo>
                  <a:pt x="52" y="5"/>
                  <a:pt x="52" y="5"/>
                  <a:pt x="52" y="5"/>
                </a:cubicBezTo>
                <a:cubicBezTo>
                  <a:pt x="58" y="5"/>
                  <a:pt x="62" y="9"/>
                  <a:pt x="62" y="15"/>
                </a:cubicBezTo>
                <a:cubicBezTo>
                  <a:pt x="62" y="23"/>
                  <a:pt x="62" y="23"/>
                  <a:pt x="62" y="23"/>
                </a:cubicBezTo>
                <a:cubicBezTo>
                  <a:pt x="62" y="29"/>
                  <a:pt x="58" y="33"/>
                  <a:pt x="52" y="33"/>
                </a:cubicBezTo>
                <a:cubicBezTo>
                  <a:pt x="27" y="33"/>
                  <a:pt x="27" y="33"/>
                  <a:pt x="27" y="33"/>
                </a:cubicBezTo>
                <a:moveTo>
                  <a:pt x="98" y="33"/>
                </a:moveTo>
                <a:cubicBezTo>
                  <a:pt x="93" y="33"/>
                  <a:pt x="88" y="29"/>
                  <a:pt x="88" y="23"/>
                </a:cubicBezTo>
                <a:cubicBezTo>
                  <a:pt x="88" y="15"/>
                  <a:pt x="88" y="15"/>
                  <a:pt x="88" y="15"/>
                </a:cubicBezTo>
                <a:cubicBezTo>
                  <a:pt x="88" y="9"/>
                  <a:pt x="93" y="5"/>
                  <a:pt x="98" y="5"/>
                </a:cubicBezTo>
                <a:cubicBezTo>
                  <a:pt x="124" y="5"/>
                  <a:pt x="124" y="5"/>
                  <a:pt x="124" y="5"/>
                </a:cubicBezTo>
                <a:cubicBezTo>
                  <a:pt x="129" y="5"/>
                  <a:pt x="134" y="9"/>
                  <a:pt x="134" y="15"/>
                </a:cubicBezTo>
                <a:cubicBezTo>
                  <a:pt x="134" y="23"/>
                  <a:pt x="134" y="23"/>
                  <a:pt x="134" y="23"/>
                </a:cubicBezTo>
                <a:cubicBezTo>
                  <a:pt x="134" y="29"/>
                  <a:pt x="129" y="33"/>
                  <a:pt x="124" y="33"/>
                </a:cubicBezTo>
                <a:cubicBezTo>
                  <a:pt x="98" y="33"/>
                  <a:pt x="98" y="33"/>
                  <a:pt x="98" y="33"/>
                </a:cubicBezTo>
                <a:moveTo>
                  <a:pt x="124" y="0"/>
                </a:moveTo>
                <a:cubicBezTo>
                  <a:pt x="98" y="0"/>
                  <a:pt x="98" y="0"/>
                  <a:pt x="98" y="0"/>
                </a:cubicBezTo>
                <a:cubicBezTo>
                  <a:pt x="90" y="0"/>
                  <a:pt x="84" y="6"/>
                  <a:pt x="83" y="14"/>
                </a:cubicBezTo>
                <a:cubicBezTo>
                  <a:pt x="83" y="14"/>
                  <a:pt x="83" y="14"/>
                  <a:pt x="83" y="14"/>
                </a:cubicBezTo>
                <a:cubicBezTo>
                  <a:pt x="69" y="14"/>
                  <a:pt x="69" y="14"/>
                  <a:pt x="69" y="14"/>
                </a:cubicBezTo>
                <a:cubicBezTo>
                  <a:pt x="68" y="14"/>
                  <a:pt x="68" y="14"/>
                  <a:pt x="67" y="14"/>
                </a:cubicBezTo>
                <a:cubicBezTo>
                  <a:pt x="67" y="6"/>
                  <a:pt x="60" y="0"/>
                  <a:pt x="52" y="0"/>
                </a:cubicBezTo>
                <a:cubicBezTo>
                  <a:pt x="27" y="0"/>
                  <a:pt x="27" y="0"/>
                  <a:pt x="27" y="0"/>
                </a:cubicBezTo>
                <a:cubicBezTo>
                  <a:pt x="21" y="0"/>
                  <a:pt x="15" y="4"/>
                  <a:pt x="13" y="9"/>
                </a:cubicBezTo>
                <a:cubicBezTo>
                  <a:pt x="4" y="7"/>
                  <a:pt x="4" y="7"/>
                  <a:pt x="4" y="7"/>
                </a:cubicBezTo>
                <a:cubicBezTo>
                  <a:pt x="4" y="6"/>
                  <a:pt x="3" y="6"/>
                  <a:pt x="3" y="6"/>
                </a:cubicBezTo>
                <a:cubicBezTo>
                  <a:pt x="3" y="6"/>
                  <a:pt x="3" y="6"/>
                  <a:pt x="3" y="6"/>
                </a:cubicBezTo>
                <a:cubicBezTo>
                  <a:pt x="3" y="7"/>
                  <a:pt x="3" y="7"/>
                  <a:pt x="3" y="7"/>
                </a:cubicBezTo>
                <a:cubicBezTo>
                  <a:pt x="3" y="9"/>
                  <a:pt x="1" y="11"/>
                  <a:pt x="0" y="12"/>
                </a:cubicBezTo>
                <a:cubicBezTo>
                  <a:pt x="0" y="13"/>
                  <a:pt x="1" y="14"/>
                  <a:pt x="2" y="14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23"/>
                  <a:pt x="12" y="23"/>
                  <a:pt x="12" y="23"/>
                </a:cubicBezTo>
                <a:cubicBezTo>
                  <a:pt x="12" y="31"/>
                  <a:pt x="19" y="38"/>
                  <a:pt x="27" y="38"/>
                </a:cubicBezTo>
                <a:cubicBezTo>
                  <a:pt x="52" y="38"/>
                  <a:pt x="52" y="38"/>
                  <a:pt x="52" y="38"/>
                </a:cubicBezTo>
                <a:cubicBezTo>
                  <a:pt x="61" y="38"/>
                  <a:pt x="67" y="31"/>
                  <a:pt x="67" y="23"/>
                </a:cubicBezTo>
                <a:cubicBezTo>
                  <a:pt x="67" y="21"/>
                  <a:pt x="67" y="21"/>
                  <a:pt x="67" y="21"/>
                </a:cubicBezTo>
                <a:cubicBezTo>
                  <a:pt x="68" y="21"/>
                  <a:pt x="68" y="21"/>
                  <a:pt x="69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1"/>
                  <a:pt x="83" y="21"/>
                  <a:pt x="83" y="21"/>
                </a:cubicBezTo>
                <a:cubicBezTo>
                  <a:pt x="83" y="23"/>
                  <a:pt x="83" y="23"/>
                  <a:pt x="83" y="23"/>
                </a:cubicBezTo>
                <a:cubicBezTo>
                  <a:pt x="83" y="31"/>
                  <a:pt x="90" y="38"/>
                  <a:pt x="98" y="38"/>
                </a:cubicBezTo>
                <a:cubicBezTo>
                  <a:pt x="124" y="38"/>
                  <a:pt x="124" y="38"/>
                  <a:pt x="124" y="38"/>
                </a:cubicBezTo>
                <a:cubicBezTo>
                  <a:pt x="132" y="38"/>
                  <a:pt x="139" y="31"/>
                  <a:pt x="139" y="23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39" y="17"/>
                  <a:pt x="139" y="17"/>
                  <a:pt x="139" y="17"/>
                </a:cubicBezTo>
                <a:cubicBezTo>
                  <a:pt x="148" y="14"/>
                  <a:pt x="148" y="14"/>
                  <a:pt x="148" y="14"/>
                </a:cubicBezTo>
                <a:cubicBezTo>
                  <a:pt x="146" y="12"/>
                  <a:pt x="143" y="10"/>
                  <a:pt x="144" y="7"/>
                </a:cubicBezTo>
                <a:cubicBezTo>
                  <a:pt x="144" y="7"/>
                  <a:pt x="144" y="7"/>
                  <a:pt x="144" y="7"/>
                </a:cubicBezTo>
                <a:cubicBezTo>
                  <a:pt x="138" y="9"/>
                  <a:pt x="138" y="9"/>
                  <a:pt x="138" y="9"/>
                </a:cubicBezTo>
                <a:cubicBezTo>
                  <a:pt x="135" y="4"/>
                  <a:pt x="130" y="0"/>
                  <a:pt x="124" y="0"/>
                </a:cubicBezTo>
              </a:path>
            </a:pathLst>
          </a:custGeom>
          <a:solidFill>
            <a:srgbClr val="A3895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2290944" y="3576454"/>
            <a:ext cx="952609" cy="254489"/>
          </a:xfrm>
          <a:custGeom>
            <a:rect l="l" t="t" r="r" b="b"/>
            <a:pathLst>
              <a:path w="154" h="41">
                <a:moveTo>
                  <a:pt x="153" y="9"/>
                </a:moveTo>
                <a:cubicBezTo>
                  <a:pt x="153" y="7"/>
                  <a:pt x="150" y="6"/>
                  <a:pt x="148" y="7"/>
                </a:cubicBezTo>
                <a:cubicBezTo>
                  <a:pt x="140" y="10"/>
                  <a:pt x="140" y="10"/>
                  <a:pt x="140" y="10"/>
                </a:cubicBezTo>
                <a:cubicBezTo>
                  <a:pt x="137" y="5"/>
                  <a:pt x="132" y="0"/>
                  <a:pt x="125" y="0"/>
                </a:cubicBezTo>
                <a:cubicBezTo>
                  <a:pt x="100" y="0"/>
                  <a:pt x="100" y="0"/>
                  <a:pt x="100" y="0"/>
                </a:cubicBezTo>
                <a:cubicBezTo>
                  <a:pt x="92" y="0"/>
                  <a:pt x="86" y="7"/>
                  <a:pt x="85" y="15"/>
                </a:cubicBezTo>
                <a:cubicBezTo>
                  <a:pt x="84" y="15"/>
                  <a:pt x="84" y="15"/>
                  <a:pt x="84" y="15"/>
                </a:cubicBezTo>
                <a:cubicBezTo>
                  <a:pt x="71" y="15"/>
                  <a:pt x="71" y="15"/>
                  <a:pt x="71" y="15"/>
                </a:cubicBezTo>
                <a:cubicBezTo>
                  <a:pt x="70" y="15"/>
                  <a:pt x="70" y="15"/>
                  <a:pt x="69" y="15"/>
                </a:cubicBezTo>
                <a:cubicBezTo>
                  <a:pt x="69" y="7"/>
                  <a:pt x="62" y="0"/>
                  <a:pt x="54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22" y="0"/>
                  <a:pt x="17" y="5"/>
                  <a:pt x="15" y="10"/>
                </a:cubicBezTo>
                <a:cubicBezTo>
                  <a:pt x="6" y="8"/>
                  <a:pt x="6" y="8"/>
                  <a:pt x="6" y="8"/>
                </a:cubicBezTo>
                <a:cubicBezTo>
                  <a:pt x="4" y="7"/>
                  <a:pt x="1" y="8"/>
                  <a:pt x="1" y="10"/>
                </a:cubicBezTo>
                <a:cubicBezTo>
                  <a:pt x="0" y="12"/>
                  <a:pt x="1" y="15"/>
                  <a:pt x="3" y="15"/>
                </a:cubicBezTo>
                <a:cubicBezTo>
                  <a:pt x="13" y="18"/>
                  <a:pt x="13" y="18"/>
                  <a:pt x="13" y="18"/>
                </a:cubicBezTo>
                <a:cubicBezTo>
                  <a:pt x="13" y="25"/>
                  <a:pt x="13" y="25"/>
                  <a:pt x="13" y="25"/>
                </a:cubicBezTo>
                <a:cubicBezTo>
                  <a:pt x="13" y="34"/>
                  <a:pt x="20" y="41"/>
                  <a:pt x="29" y="41"/>
                </a:cubicBezTo>
                <a:cubicBezTo>
                  <a:pt x="54" y="41"/>
                  <a:pt x="54" y="41"/>
                  <a:pt x="54" y="41"/>
                </a:cubicBezTo>
                <a:cubicBezTo>
                  <a:pt x="62" y="41"/>
                  <a:pt x="69" y="34"/>
                  <a:pt x="69" y="25"/>
                </a:cubicBezTo>
                <a:cubicBezTo>
                  <a:pt x="69" y="23"/>
                  <a:pt x="69" y="23"/>
                  <a:pt x="69" y="23"/>
                </a:cubicBezTo>
                <a:cubicBezTo>
                  <a:pt x="70" y="23"/>
                  <a:pt x="70" y="23"/>
                  <a:pt x="71" y="23"/>
                </a:cubicBezTo>
                <a:cubicBezTo>
                  <a:pt x="84" y="23"/>
                  <a:pt x="84" y="23"/>
                  <a:pt x="84" y="23"/>
                </a:cubicBezTo>
                <a:cubicBezTo>
                  <a:pt x="85" y="23"/>
                  <a:pt x="85" y="23"/>
                  <a:pt x="85" y="23"/>
                </a:cubicBezTo>
                <a:cubicBezTo>
                  <a:pt x="85" y="25"/>
                  <a:pt x="85" y="25"/>
                  <a:pt x="85" y="25"/>
                </a:cubicBezTo>
                <a:cubicBezTo>
                  <a:pt x="85" y="34"/>
                  <a:pt x="92" y="41"/>
                  <a:pt x="100" y="41"/>
                </a:cubicBezTo>
                <a:cubicBezTo>
                  <a:pt x="125" y="41"/>
                  <a:pt x="125" y="41"/>
                  <a:pt x="125" y="41"/>
                </a:cubicBezTo>
                <a:cubicBezTo>
                  <a:pt x="134" y="41"/>
                  <a:pt x="141" y="34"/>
                  <a:pt x="141" y="25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41" y="18"/>
                  <a:pt x="141" y="18"/>
                  <a:pt x="141" y="18"/>
                </a:cubicBezTo>
                <a:cubicBezTo>
                  <a:pt x="151" y="14"/>
                  <a:pt x="151" y="14"/>
                  <a:pt x="151" y="14"/>
                </a:cubicBezTo>
                <a:cubicBezTo>
                  <a:pt x="153" y="13"/>
                  <a:pt x="154" y="11"/>
                  <a:pt x="153" y="9"/>
                </a:cubicBezTo>
                <a:close/>
                <a:moveTo>
                  <a:pt x="64" y="25"/>
                </a:moveTo>
                <a:cubicBezTo>
                  <a:pt x="64" y="31"/>
                  <a:pt x="59" y="35"/>
                  <a:pt x="54" y="35"/>
                </a:cubicBezTo>
                <a:cubicBezTo>
                  <a:pt x="29" y="35"/>
                  <a:pt x="29" y="35"/>
                  <a:pt x="29" y="35"/>
                </a:cubicBezTo>
                <a:cubicBezTo>
                  <a:pt x="23" y="35"/>
                  <a:pt x="19" y="31"/>
                  <a:pt x="19" y="25"/>
                </a:cubicBezTo>
                <a:cubicBezTo>
                  <a:pt x="19" y="16"/>
                  <a:pt x="19" y="16"/>
                  <a:pt x="19" y="16"/>
                </a:cubicBezTo>
                <a:cubicBezTo>
                  <a:pt x="19" y="10"/>
                  <a:pt x="23" y="6"/>
                  <a:pt x="29" y="6"/>
                </a:cubicBezTo>
                <a:cubicBezTo>
                  <a:pt x="54" y="6"/>
                  <a:pt x="54" y="6"/>
                  <a:pt x="54" y="6"/>
                </a:cubicBezTo>
                <a:cubicBezTo>
                  <a:pt x="59" y="6"/>
                  <a:pt x="64" y="10"/>
                  <a:pt x="64" y="16"/>
                </a:cubicBezTo>
                <a:lnTo>
                  <a:pt x="64" y="25"/>
                </a:lnTo>
                <a:close/>
                <a:moveTo>
                  <a:pt x="135" y="25"/>
                </a:moveTo>
                <a:cubicBezTo>
                  <a:pt x="135" y="31"/>
                  <a:pt x="131" y="35"/>
                  <a:pt x="125" y="35"/>
                </a:cubicBezTo>
                <a:cubicBezTo>
                  <a:pt x="100" y="35"/>
                  <a:pt x="100" y="35"/>
                  <a:pt x="100" y="35"/>
                </a:cubicBezTo>
                <a:cubicBezTo>
                  <a:pt x="95" y="35"/>
                  <a:pt x="90" y="31"/>
                  <a:pt x="90" y="25"/>
                </a:cubicBezTo>
                <a:cubicBezTo>
                  <a:pt x="90" y="16"/>
                  <a:pt x="90" y="16"/>
                  <a:pt x="90" y="16"/>
                </a:cubicBezTo>
                <a:cubicBezTo>
                  <a:pt x="90" y="10"/>
                  <a:pt x="95" y="6"/>
                  <a:pt x="100" y="6"/>
                </a:cubicBezTo>
                <a:cubicBezTo>
                  <a:pt x="125" y="6"/>
                  <a:pt x="125" y="6"/>
                  <a:pt x="125" y="6"/>
                </a:cubicBezTo>
                <a:cubicBezTo>
                  <a:pt x="131" y="6"/>
                  <a:pt x="135" y="10"/>
                  <a:pt x="135" y="16"/>
                </a:cubicBezTo>
                <a:lnTo>
                  <a:pt x="135" y="25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0398" y="5158235"/>
            <a:ext cx="464640" cy="430144"/>
          </a:xfrm>
          <a:prstGeom prst="rect">
            <a:avLst/>
          </a:prstGeom>
        </p:spPr>
      </p:pic>
      <p:sp>
        <p:nvSpPr>
          <p:cNvPr id="43" name="Freeform 43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280037" y="5032313"/>
            <a:ext cx="378518" cy="162605"/>
          </a:xfrm>
          <a:custGeom>
            <a:rect l="l" t="t" r="r" b="b"/>
            <a:pathLst>
              <a:path w="145" h="62">
                <a:moveTo>
                  <a:pt x="145" y="62"/>
                </a:moveTo>
                <a:lnTo>
                  <a:pt x="60" y="0"/>
                </a:lnTo>
                <a:lnTo>
                  <a:pt x="0" y="62"/>
                </a:lnTo>
                <a:lnTo>
                  <a:pt x="145" y="62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5" name="Picture 4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164" y="5087337"/>
            <a:ext cx="425350" cy="131212"/>
          </a:xfrm>
          <a:prstGeom prst="rect">
            <a:avLst/>
          </a:prstGeom>
        </p:spPr>
      </p:pic>
      <p:sp>
        <p:nvSpPr>
          <p:cNvPr id="46" name="AutoShape 46"/>
          <p:cNvSpPr/>
          <p:nvPr/>
        </p:nvSpPr>
        <p:spPr>
          <a:xfrm>
            <a:off x="3256533" y="5194917"/>
            <a:ext cx="415001" cy="49910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184300" y="5567568"/>
            <a:ext cx="2528773" cy="1281614"/>
          </a:xfrm>
          <a:custGeom>
            <a:rect l="l" t="t" r="r" b="b"/>
            <a:pathLst>
              <a:path w="408" h="206">
                <a:moveTo>
                  <a:pt x="407" y="183"/>
                </a:moveTo>
                <a:cubicBezTo>
                  <a:pt x="376" y="183"/>
                  <a:pt x="376" y="183"/>
                  <a:pt x="376" y="183"/>
                </a:cubicBezTo>
                <a:cubicBezTo>
                  <a:pt x="376" y="20"/>
                  <a:pt x="376" y="20"/>
                  <a:pt x="376" y="20"/>
                </a:cubicBezTo>
                <a:cubicBezTo>
                  <a:pt x="376" y="9"/>
                  <a:pt x="366" y="0"/>
                  <a:pt x="353" y="0"/>
                </a:cubicBezTo>
                <a:cubicBezTo>
                  <a:pt x="53" y="0"/>
                  <a:pt x="53" y="0"/>
                  <a:pt x="53" y="0"/>
                </a:cubicBezTo>
                <a:cubicBezTo>
                  <a:pt x="41" y="0"/>
                  <a:pt x="30" y="9"/>
                  <a:pt x="30" y="20"/>
                </a:cubicBezTo>
                <a:cubicBezTo>
                  <a:pt x="30" y="183"/>
                  <a:pt x="30" y="183"/>
                  <a:pt x="30" y="183"/>
                </a:cubicBezTo>
                <a:cubicBezTo>
                  <a:pt x="1" y="183"/>
                  <a:pt x="1" y="183"/>
                  <a:pt x="1" y="183"/>
                </a:cubicBezTo>
                <a:cubicBezTo>
                  <a:pt x="0" y="205"/>
                  <a:pt x="18" y="206"/>
                  <a:pt x="18" y="206"/>
                </a:cubicBezTo>
                <a:cubicBezTo>
                  <a:pt x="389" y="206"/>
                  <a:pt x="389" y="206"/>
                  <a:pt x="389" y="206"/>
                </a:cubicBezTo>
                <a:cubicBezTo>
                  <a:pt x="389" y="206"/>
                  <a:pt x="408" y="205"/>
                  <a:pt x="407" y="183"/>
                </a:cubicBezTo>
                <a:close/>
              </a:path>
            </a:pathLst>
          </a:custGeom>
          <a:solidFill>
            <a:srgbClr val="C1C0C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2580533" y="6278302"/>
            <a:ext cx="600226" cy="579698"/>
          </a:xfrm>
          <a:custGeom>
            <a:rect l="l" t="t" r="r" b="b"/>
            <a:pathLst>
              <a:path w="97" h="93">
                <a:moveTo>
                  <a:pt x="78" y="12"/>
                </a:moveTo>
                <a:cubicBezTo>
                  <a:pt x="76" y="12"/>
                  <a:pt x="74" y="12"/>
                  <a:pt x="73" y="11"/>
                </a:cubicBezTo>
                <a:cubicBezTo>
                  <a:pt x="73" y="7"/>
                  <a:pt x="73" y="7"/>
                  <a:pt x="73" y="7"/>
                </a:cubicBezTo>
                <a:cubicBezTo>
                  <a:pt x="73" y="3"/>
                  <a:pt x="70" y="0"/>
                  <a:pt x="66" y="0"/>
                </a:cubicBezTo>
                <a:cubicBezTo>
                  <a:pt x="7" y="0"/>
                  <a:pt x="7" y="0"/>
                  <a:pt x="7" y="0"/>
                </a:cubicBezTo>
                <a:cubicBezTo>
                  <a:pt x="4" y="0"/>
                  <a:pt x="0" y="3"/>
                  <a:pt x="0" y="7"/>
                </a:cubicBezTo>
                <a:cubicBezTo>
                  <a:pt x="0" y="85"/>
                  <a:pt x="0" y="85"/>
                  <a:pt x="0" y="85"/>
                </a:cubicBezTo>
                <a:cubicBezTo>
                  <a:pt x="0" y="90"/>
                  <a:pt x="4" y="93"/>
                  <a:pt x="7" y="93"/>
                </a:cubicBezTo>
                <a:cubicBezTo>
                  <a:pt x="66" y="93"/>
                  <a:pt x="66" y="93"/>
                  <a:pt x="66" y="93"/>
                </a:cubicBezTo>
                <a:cubicBezTo>
                  <a:pt x="70" y="93"/>
                  <a:pt x="73" y="90"/>
                  <a:pt x="73" y="85"/>
                </a:cubicBezTo>
                <a:cubicBezTo>
                  <a:pt x="73" y="75"/>
                  <a:pt x="73" y="75"/>
                  <a:pt x="73" y="75"/>
                </a:cubicBezTo>
                <a:cubicBezTo>
                  <a:pt x="74" y="73"/>
                  <a:pt x="76" y="73"/>
                  <a:pt x="78" y="73"/>
                </a:cubicBezTo>
                <a:cubicBezTo>
                  <a:pt x="89" y="73"/>
                  <a:pt x="97" y="62"/>
                  <a:pt x="97" y="50"/>
                </a:cubicBezTo>
                <a:cubicBezTo>
                  <a:pt x="97" y="36"/>
                  <a:pt x="97" y="36"/>
                  <a:pt x="97" y="36"/>
                </a:cubicBezTo>
                <a:cubicBezTo>
                  <a:pt x="97" y="23"/>
                  <a:pt x="89" y="12"/>
                  <a:pt x="78" y="12"/>
                </a:cubicBezTo>
                <a:close/>
                <a:moveTo>
                  <a:pt x="88" y="45"/>
                </a:moveTo>
                <a:cubicBezTo>
                  <a:pt x="88" y="53"/>
                  <a:pt x="84" y="56"/>
                  <a:pt x="78" y="56"/>
                </a:cubicBezTo>
                <a:cubicBezTo>
                  <a:pt x="73" y="56"/>
                  <a:pt x="71" y="53"/>
                  <a:pt x="71" y="45"/>
                </a:cubicBezTo>
                <a:cubicBezTo>
                  <a:pt x="72" y="37"/>
                  <a:pt x="72" y="37"/>
                  <a:pt x="72" y="37"/>
                </a:cubicBezTo>
                <a:cubicBezTo>
                  <a:pt x="72" y="30"/>
                  <a:pt x="74" y="26"/>
                  <a:pt x="79" y="26"/>
                </a:cubicBezTo>
                <a:cubicBezTo>
                  <a:pt x="84" y="26"/>
                  <a:pt x="88" y="30"/>
                  <a:pt x="88" y="37"/>
                </a:cubicBezTo>
                <a:lnTo>
                  <a:pt x="88" y="45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2544050" y="5703719"/>
            <a:ext cx="446398" cy="516737"/>
          </a:xfrm>
          <a:custGeom>
            <a:rect l="l" t="t" r="r" b="b"/>
            <a:pathLst>
              <a:path w="72" h="83">
                <a:moveTo>
                  <a:pt x="46" y="83"/>
                </a:moveTo>
                <a:cubicBezTo>
                  <a:pt x="46" y="83"/>
                  <a:pt x="0" y="54"/>
                  <a:pt x="27" y="34"/>
                </a:cubicBezTo>
                <a:cubicBezTo>
                  <a:pt x="45" y="21"/>
                  <a:pt x="49" y="19"/>
                  <a:pt x="45" y="1"/>
                </a:cubicBezTo>
                <a:cubicBezTo>
                  <a:pt x="45" y="0"/>
                  <a:pt x="72" y="25"/>
                  <a:pt x="47" y="41"/>
                </a:cubicBezTo>
                <a:cubicBezTo>
                  <a:pt x="22" y="58"/>
                  <a:pt x="43" y="78"/>
                  <a:pt x="46" y="83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2724188" y="5861209"/>
            <a:ext cx="266260" cy="354133"/>
          </a:xfrm>
          <a:custGeom>
            <a:rect l="l" t="t" r="r" b="b"/>
            <a:pathLst>
              <a:path w="43" h="57">
                <a:moveTo>
                  <a:pt x="21" y="57"/>
                </a:moveTo>
                <a:cubicBezTo>
                  <a:pt x="21" y="57"/>
                  <a:pt x="0" y="40"/>
                  <a:pt x="16" y="26"/>
                </a:cubicBezTo>
                <a:cubicBezTo>
                  <a:pt x="27" y="17"/>
                  <a:pt x="34" y="13"/>
                  <a:pt x="32" y="0"/>
                </a:cubicBezTo>
                <a:cubicBezTo>
                  <a:pt x="32" y="0"/>
                  <a:pt x="43" y="20"/>
                  <a:pt x="28" y="31"/>
                </a:cubicBezTo>
                <a:cubicBezTo>
                  <a:pt x="13" y="42"/>
                  <a:pt x="20" y="54"/>
                  <a:pt x="21" y="57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897199" y="5580443"/>
            <a:ext cx="1051887" cy="1269621"/>
          </a:xfrm>
          <a:custGeom>
            <a:rect l="l" t="t" r="r" b="b"/>
            <a:pathLst>
              <a:path w="170" h="204">
                <a:moveTo>
                  <a:pt x="170" y="184"/>
                </a:moveTo>
                <a:cubicBezTo>
                  <a:pt x="170" y="195"/>
                  <a:pt x="160" y="204"/>
                  <a:pt x="149" y="204"/>
                </a:cubicBezTo>
                <a:cubicBezTo>
                  <a:pt x="21" y="204"/>
                  <a:pt x="21" y="204"/>
                  <a:pt x="21" y="204"/>
                </a:cubicBezTo>
                <a:cubicBezTo>
                  <a:pt x="10" y="204"/>
                  <a:pt x="0" y="195"/>
                  <a:pt x="0" y="184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9"/>
                  <a:pt x="10" y="0"/>
                  <a:pt x="21" y="0"/>
                </a:cubicBezTo>
                <a:cubicBezTo>
                  <a:pt x="149" y="0"/>
                  <a:pt x="149" y="0"/>
                  <a:pt x="149" y="0"/>
                </a:cubicBezTo>
                <a:cubicBezTo>
                  <a:pt x="160" y="0"/>
                  <a:pt x="170" y="9"/>
                  <a:pt x="170" y="20"/>
                </a:cubicBezTo>
                <a:lnTo>
                  <a:pt x="170" y="184"/>
                </a:ln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02286" y="5543759"/>
            <a:ext cx="1028383" cy="1274912"/>
          </a:xfrm>
          <a:custGeom>
            <a:rect l="l" t="t" r="r" b="b"/>
            <a:pathLst>
              <a:path w="166" h="205">
                <a:moveTo>
                  <a:pt x="166" y="184"/>
                </a:moveTo>
                <a:cubicBezTo>
                  <a:pt x="166" y="196"/>
                  <a:pt x="157" y="205"/>
                  <a:pt x="145" y="205"/>
                </a:cubicBezTo>
                <a:cubicBezTo>
                  <a:pt x="21" y="205"/>
                  <a:pt x="21" y="205"/>
                  <a:pt x="21" y="205"/>
                </a:cubicBezTo>
                <a:cubicBezTo>
                  <a:pt x="9" y="205"/>
                  <a:pt x="0" y="196"/>
                  <a:pt x="0" y="184"/>
                </a:cubicBezTo>
                <a:cubicBezTo>
                  <a:pt x="0" y="21"/>
                  <a:pt x="0" y="21"/>
                  <a:pt x="0" y="21"/>
                </a:cubicBezTo>
                <a:cubicBezTo>
                  <a:pt x="0" y="10"/>
                  <a:pt x="9" y="0"/>
                  <a:pt x="21" y="0"/>
                </a:cubicBezTo>
                <a:cubicBezTo>
                  <a:pt x="145" y="0"/>
                  <a:pt x="145" y="0"/>
                  <a:pt x="145" y="0"/>
                </a:cubicBezTo>
                <a:cubicBezTo>
                  <a:pt x="157" y="0"/>
                  <a:pt x="166" y="10"/>
                  <a:pt x="166" y="21"/>
                </a:cubicBezTo>
                <a:lnTo>
                  <a:pt x="166" y="184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1539171" y="5685377"/>
            <a:ext cx="224515" cy="94353"/>
          </a:xfrm>
          <a:custGeom>
            <a:rect l="l" t="t" r="r" b="b"/>
            <a:pathLst>
              <a:path w="36" h="15">
                <a:moveTo>
                  <a:pt x="1" y="6"/>
                </a:moveTo>
                <a:cubicBezTo>
                  <a:pt x="1" y="3"/>
                  <a:pt x="3" y="0"/>
                  <a:pt x="7" y="0"/>
                </a:cubicBezTo>
                <a:cubicBezTo>
                  <a:pt x="29" y="0"/>
                  <a:pt x="29" y="0"/>
                  <a:pt x="29" y="0"/>
                </a:cubicBezTo>
                <a:cubicBezTo>
                  <a:pt x="33" y="0"/>
                  <a:pt x="35" y="3"/>
                  <a:pt x="36" y="6"/>
                </a:cubicBezTo>
                <a:cubicBezTo>
                  <a:pt x="36" y="15"/>
                  <a:pt x="36" y="15"/>
                  <a:pt x="36" y="15"/>
                </a:cubicBezTo>
                <a:cubicBezTo>
                  <a:pt x="0" y="15"/>
                  <a:pt x="0" y="15"/>
                  <a:pt x="0" y="15"/>
                </a:cubicBezTo>
                <a:lnTo>
                  <a:pt x="1" y="6"/>
                </a:lnTo>
                <a:close/>
              </a:path>
            </a:pathLst>
          </a:custGeom>
          <a:solidFill>
            <a:srgbClr val="FFA52B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1539171" y="6401578"/>
            <a:ext cx="224515" cy="180946"/>
          </a:xfrm>
          <a:custGeom>
            <a:rect l="l" t="t" r="r" b="b"/>
            <a:pathLst>
              <a:path w="36" h="28">
                <a:moveTo>
                  <a:pt x="36" y="0"/>
                </a:moveTo>
                <a:cubicBezTo>
                  <a:pt x="24" y="29"/>
                  <a:pt x="24" y="29"/>
                  <a:pt x="24" y="29"/>
                </a:cubicBezTo>
                <a:cubicBezTo>
                  <a:pt x="12" y="29"/>
                  <a:pt x="12" y="29"/>
                  <a:pt x="12" y="29"/>
                </a:cubicBezTo>
                <a:cubicBezTo>
                  <a:pt x="0" y="4"/>
                  <a:pt x="0" y="4"/>
                  <a:pt x="0" y="4"/>
                </a:cubicBezTo>
                <a:cubicBezTo>
                  <a:pt x="0" y="3"/>
                  <a:pt x="36" y="0"/>
                  <a:pt x="36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1539171" y="5779907"/>
            <a:ext cx="224515" cy="689924"/>
          </a:xfrm>
          <a:custGeom>
            <a:rect l="l" t="t" r="r" b="b"/>
            <a:pathLst>
              <a:path w="36" h="110">
                <a:moveTo>
                  <a:pt x="0" y="94"/>
                </a:moveTo>
                <a:cubicBezTo>
                  <a:pt x="0" y="4"/>
                  <a:pt x="0" y="4"/>
                  <a:pt x="0" y="4"/>
                </a:cubicBezTo>
                <a:cubicBezTo>
                  <a:pt x="0" y="0"/>
                  <a:pt x="0" y="0"/>
                  <a:pt x="0" y="0"/>
                </a:cubicBezTo>
                <a:cubicBezTo>
                  <a:pt x="14" y="0"/>
                  <a:pt x="14" y="0"/>
                  <a:pt x="14" y="0"/>
                </a:cubicBezTo>
                <a:cubicBezTo>
                  <a:pt x="30" y="0"/>
                  <a:pt x="30" y="0"/>
                  <a:pt x="30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6" y="91"/>
                  <a:pt x="36" y="91"/>
                  <a:pt x="36" y="91"/>
                </a:cubicBezTo>
                <a:cubicBezTo>
                  <a:pt x="36" y="96"/>
                  <a:pt x="36" y="96"/>
                  <a:pt x="36" y="96"/>
                </a:cubicBezTo>
                <a:cubicBezTo>
                  <a:pt x="36" y="99"/>
                  <a:pt x="36" y="99"/>
                  <a:pt x="36" y="99"/>
                </a:cubicBezTo>
                <a:cubicBezTo>
                  <a:pt x="36" y="100"/>
                  <a:pt x="36" y="100"/>
                  <a:pt x="36" y="100"/>
                </a:cubicBezTo>
                <a:cubicBezTo>
                  <a:pt x="36" y="100"/>
                  <a:pt x="35" y="102"/>
                  <a:pt x="33" y="107"/>
                </a:cubicBezTo>
                <a:cubicBezTo>
                  <a:pt x="31" y="111"/>
                  <a:pt x="30" y="101"/>
                  <a:pt x="30" y="101"/>
                </a:cubicBezTo>
                <a:cubicBezTo>
                  <a:pt x="30" y="101"/>
                  <a:pt x="25" y="108"/>
                  <a:pt x="22" y="108"/>
                </a:cubicBezTo>
                <a:cubicBezTo>
                  <a:pt x="19" y="108"/>
                  <a:pt x="14" y="102"/>
                  <a:pt x="14" y="102"/>
                </a:cubicBezTo>
                <a:cubicBezTo>
                  <a:pt x="14" y="102"/>
                  <a:pt x="9" y="111"/>
                  <a:pt x="6" y="110"/>
                </a:cubicBezTo>
                <a:cubicBezTo>
                  <a:pt x="3" y="108"/>
                  <a:pt x="0" y="104"/>
                  <a:pt x="0" y="104"/>
                </a:cubicBezTo>
                <a:cubicBezTo>
                  <a:pt x="0" y="103"/>
                  <a:pt x="0" y="103"/>
                  <a:pt x="0" y="103"/>
                </a:cubicBezTo>
                <a:cubicBezTo>
                  <a:pt x="0" y="99"/>
                  <a:pt x="0" y="99"/>
                  <a:pt x="0" y="99"/>
                </a:cubicBezTo>
                <a:lnTo>
                  <a:pt x="0" y="94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1614945" y="6577233"/>
            <a:ext cx="73143" cy="91884"/>
          </a:xfrm>
          <a:custGeom>
            <a:rect l="l" t="t" r="r" b="b"/>
            <a:pathLst>
              <a:path w="12" h="15">
                <a:moveTo>
                  <a:pt x="12" y="0"/>
                </a:moveTo>
                <a:cubicBezTo>
                  <a:pt x="6" y="14"/>
                  <a:pt x="6" y="14"/>
                  <a:pt x="6" y="14"/>
                </a:cubicBezTo>
                <a:cubicBezTo>
                  <a:pt x="6" y="15"/>
                  <a:pt x="6" y="15"/>
                  <a:pt x="6" y="15"/>
                </a:cubicBezTo>
                <a:cubicBezTo>
                  <a:pt x="6" y="14"/>
                  <a:pt x="6" y="14"/>
                  <a:pt x="6" y="14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8" y="0"/>
                  <a:pt x="12" y="0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876326" y="5979194"/>
            <a:ext cx="1067497" cy="81302"/>
          </a:xfrm>
          <a:custGeom>
            <a:rect l="l" t="t" r="r" b="b"/>
            <a:pathLst>
              <a:path w="172" h="13">
                <a:moveTo>
                  <a:pt x="172" y="6"/>
                </a:moveTo>
                <a:cubicBezTo>
                  <a:pt x="172" y="9"/>
                  <a:pt x="170" y="12"/>
                  <a:pt x="167" y="12"/>
                </a:cubicBezTo>
                <a:cubicBezTo>
                  <a:pt x="4" y="13"/>
                  <a:pt x="4" y="13"/>
                  <a:pt x="4" y="13"/>
                </a:cubicBezTo>
                <a:cubicBezTo>
                  <a:pt x="2" y="13"/>
                  <a:pt x="0" y="11"/>
                  <a:pt x="0" y="7"/>
                </a:cubicBezTo>
                <a:cubicBezTo>
                  <a:pt x="0" y="4"/>
                  <a:pt x="2" y="1"/>
                  <a:pt x="4" y="1"/>
                </a:cubicBezTo>
                <a:cubicBezTo>
                  <a:pt x="167" y="0"/>
                  <a:pt x="167" y="0"/>
                  <a:pt x="167" y="0"/>
                </a:cubicBezTo>
                <a:cubicBezTo>
                  <a:pt x="170" y="0"/>
                  <a:pt x="172" y="2"/>
                  <a:pt x="172" y="6"/>
                </a:cubicBezTo>
                <a:close/>
              </a:path>
            </a:pathLst>
          </a:custGeom>
          <a:solidFill>
            <a:srgbClr val="3B36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865802" y="5960852"/>
            <a:ext cx="1101350" cy="55025"/>
          </a:xfrm>
          <a:custGeom>
            <a:rect l="l" t="t" r="r" b="b"/>
            <a:pathLst>
              <a:path w="178" h="9">
                <a:moveTo>
                  <a:pt x="178" y="5"/>
                </a:moveTo>
                <a:cubicBezTo>
                  <a:pt x="178" y="7"/>
                  <a:pt x="176" y="9"/>
                  <a:pt x="173" y="9"/>
                </a:cubicBezTo>
                <a:cubicBezTo>
                  <a:pt x="5" y="9"/>
                  <a:pt x="5" y="9"/>
                  <a:pt x="5" y="9"/>
                </a:cubicBezTo>
                <a:cubicBezTo>
                  <a:pt x="2" y="9"/>
                  <a:pt x="0" y="7"/>
                  <a:pt x="0" y="5"/>
                </a:cubicBezTo>
                <a:cubicBezTo>
                  <a:pt x="0" y="2"/>
                  <a:pt x="2" y="0"/>
                  <a:pt x="5" y="0"/>
                </a:cubicBezTo>
                <a:cubicBezTo>
                  <a:pt x="173" y="0"/>
                  <a:pt x="173" y="0"/>
                  <a:pt x="173" y="0"/>
                </a:cubicBezTo>
                <a:cubicBezTo>
                  <a:pt x="176" y="0"/>
                  <a:pt x="178" y="2"/>
                  <a:pt x="178" y="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TextBox 7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家庭和社会环境影响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总结词：家庭和社会环境也是影响学生厌学的重要因素。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详细描述：家庭关系紧张、父母期望过高、社会压力过大等因素都可能对学生的心理健康产生负面影响，进而导致厌学情绪的产生。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总结词：建立良好的家庭和社会支持系统。</a:t>
            </a:r>
          </a:p>
          <a:p>
            <a:pPr marL="203200" lvl="0" indent="-203200"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学生应该与家人保持良好的沟通，建立和谐的家庭关系，同时寻求朋友、老师和同学的帮助和支持。此外，可以参加一些有益的社交活动和团体组织，拓展人际关系，增强社会适应能力。如果情况严重，可以寻求专业的心理咨询和治疗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心理健康教育在厌学中的作用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https://d.book118.com/917040054031006053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2024-09-26T23:34:59.684</cp:lastPrinted>
  <dcterms:created xsi:type="dcterms:W3CDTF">2024-09-26T15:34:59Z</dcterms:created>
  <dcterms:modified xsi:type="dcterms:W3CDTF">2024-09-26T15:35:01Z</dcterms:modified>
</cp:coreProperties>
</file>