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70022-C8AA-42FD-9D09-1690801F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0E719-A8AD-40D8-B466-D054B7F7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E82C4-EE78-4932-B63A-F885699A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44352-54BE-4582-B379-E96A726F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6785D-0607-4B5A-9CB4-DAE898F8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407FE-9658-4859-818C-3C487CCC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38F77-64B8-47D9-8469-51BEF1765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3ED5D-8AB6-4165-8D36-65FD758B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3D144-C1B5-4751-91B6-73CACABBE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35545-6C18-4950-A8C9-4C9650AAA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9FC54-99CA-4F22-972B-A23D89F39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41105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成效评估与问题分析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总结回顾一段时间内思想政治工作的开展情况，评估效果，发现问题，提出改进措施，为下一步工作提供指导。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当前，随着社会的不断发展和进步，人们的思想观念、价值观念、生活方式等都在发生变化，思想政治工作面临着新的挑战和机遇。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本报告主要涵盖了本单位在思想政治工作方面的开展情况，包括思想教育、政治引领、文化建设等方面的内容。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本报告面向本单位全体干部职工，特别是各级领导干部和思想政治工作者。同时，也可以作为上级单位了解本单位思想政治工作情况的参考。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思想政治工作是指通过教育、引导、激励等手段，对员工进行思想、政治、道德等方面的教育和培养，以促进员工的全面发展，提高企业的凝聚力和竞争力。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思想政治工作是企业发展的重要保障，能够增强员工的归属感和责任感，提高员工的工作积极性和创造力，推动企业的稳定发展和持续进步。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思想政治工作定义与重要性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提高员工的思想觉悟和政治素质，增强员工的团队协作精神和创新意识，营造积极向上的企业文化氛围。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开展主题教育活动，加强员工思想政治教育；推进企业文化建设，提升企业形象和品牌价值；关注员工心理健康，加强心理疏导和人文关怀。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本年度思想政治工作目标与任务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工作原则及方法论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坚持以人为本，注重实效；坚持与时俱进，创新方法；坚持全员参与，形成合力。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采用多种形式进行宣传教育，如讲座、培训、交流等；注重理论与实践相结合，将思想政治工作融入日常工作中；关注员工反馈，及时调整工作策略和方法。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党组织建立健全，领导核心作用突出，坚决贯彻落实上级决策部署。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定期开展党组织活动，加强党员思想政治教育，提高党员政治素质。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党组织积极参与企业重大决策，发挥政治引领作用，推动企业健康发展。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党组织领导作用发挥情况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实施人才培养计划，注重员工职业发展，提供多样化的培训和学习机会。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建立激励机制，鼓励员工创新创造，激发员工工作热情和积极性。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加强团队建设，提高团队凝聚力和战斗力，形成团结协作的工作氛围。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深入开展宣传教育活动，传达党的方针政策和企业文化理念。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创新宣传方式，利用多种媒体渠道进行宣传教育，提高员工参与度。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定期组织主题教育活动，引导员工树立正确的价值观和职业观。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宣传教育活动组织实施情况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员工思想动态关注与引导策略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密切关注员工思想动态，及时了解员工诉求和意见，积极回应员工关切。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建立员工思想引导机制，通过谈心谈话、心理疏导等方式引导员工正确看待问题。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加强企业文化建设，营造良好的工作氛围，提高员工归属感和认同感。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https://d.book118.com/917041105065006053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2024-09-27T07:03:27.553</cp:lastPrinted>
  <dcterms:created xsi:type="dcterms:W3CDTF">2024-09-26T23:03:27Z</dcterms:created>
  <dcterms:modified xsi:type="dcterms:W3CDTF">2024-09-26T23:03:29Z</dcterms:modified>
</cp:coreProperties>
</file>