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DECC0-79C1-4A62-8FF6-109CE7288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00988-EAB1-4732-B250-8F69046B8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EFD05-067B-45F0-BFF7-A1AB2325C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8A4CF-E3CF-4AF1-AADD-BB105D01A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0D109-0E5B-45DE-AC94-F48244A2B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F8C6F-9B59-4DE4-A158-BEBFBE425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052785-47E3-46F4-AC12-7C985D41D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C9F86-37F6-430F-BDE3-6F7FE782D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32C03-12B9-415F-B5B5-D7962062B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30B39-8A2C-48B7-90B8-963050C76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E0AB4-1C54-4FE0-8DBD-6EE8F8D9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4115204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用信息化武装中国装备制造业装备制造全面方案课件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信息化在装备制造业的应用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中国装备制造业现状与挑战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全面信息化解决方案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833" r="17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满足市场需求的变化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随着消费者需求的多样化，信息化能够快速响应市场变化，满足个性化需求。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提升中国装备制造业的国际竞争力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在全球化的背景下，信息化是提升装备制造业竞争力的关键因素。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促进产业升级和转型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信息化能够推动装备制造业从传统制造向智能制造转型，实现产业升级。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信息化对装备制造业的重要性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提高生产效率和产品质量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通过信息化技术，可以实现生产过程的自动化和智能化，提高生产效率和产品质量。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降低制造成本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信息化技术的应用可以优化生产流程，减少浪费，从而降低制造成本。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增强创新能力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信息化技术能够提供强大的数据分析和模拟仿真能力，有助于企业进行产品研发和创新。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信息化在装备制造业的应用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通过信息化手段，实现生产计划的制定、执行和监控，提高生产效率。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345" r="2834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利用信息化技术，对生产工艺流程进行优化，降低生产成本。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通过设备管理系统，实现设备的远程监控、故障诊断和预防性维护。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生产过程信息化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通过人力资源管理系统，实现员工招聘、培训、绩效管理等业务的信息化。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通过财务管理系统，实现财务数据的收集、整理、分析和报告，提高财务管理水平。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通过质量管理系统，实现质量策划、质量控制和质量改进的信息化。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管理过程信息化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通过采购管理系统，实现供应商管理、采购计划和采购执行的信息化。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通过物流管理系统，实现物流计划、运输和仓储管理的信息化。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通过销售管理系统，实现销售计划、销售执行和售后服务管理的信息化。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供应链信息化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中国装备制造业现状与挑战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https://d.book118.com/917041152041006052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2024-09-25T16:36:11.228</cp:lastPrinted>
  <dcterms:created xsi:type="dcterms:W3CDTF">2024-09-25T08:36:11Z</dcterms:created>
  <dcterms:modified xsi:type="dcterms:W3CDTF">2024-09-25T08:36:13Z</dcterms:modified>
</cp:coreProperties>
</file>